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autoCompressPictures="0">
  <p:sldMasterIdLst>
    <p:sldMasterId id="2147484254" r:id="rId1"/>
  </p:sldMasterIdLst>
  <p:notesMasterIdLst>
    <p:notesMasterId r:id="rId31"/>
  </p:notesMasterIdLst>
  <p:handoutMasterIdLst>
    <p:handoutMasterId r:id="rId32"/>
  </p:handoutMasterIdLst>
  <p:sldIdLst>
    <p:sldId id="524" r:id="rId2"/>
    <p:sldId id="657" r:id="rId3"/>
    <p:sldId id="658" r:id="rId4"/>
    <p:sldId id="659" r:id="rId5"/>
    <p:sldId id="660" r:id="rId6"/>
    <p:sldId id="662" r:id="rId7"/>
    <p:sldId id="667" r:id="rId8"/>
    <p:sldId id="687" r:id="rId9"/>
    <p:sldId id="669" r:id="rId10"/>
    <p:sldId id="689" r:id="rId11"/>
    <p:sldId id="673" r:id="rId12"/>
    <p:sldId id="666" r:id="rId13"/>
    <p:sldId id="682" r:id="rId14"/>
    <p:sldId id="670" r:id="rId15"/>
    <p:sldId id="683" r:id="rId16"/>
    <p:sldId id="664" r:id="rId17"/>
    <p:sldId id="665" r:id="rId18"/>
    <p:sldId id="677" r:id="rId19"/>
    <p:sldId id="676" r:id="rId20"/>
    <p:sldId id="674" r:id="rId21"/>
    <p:sldId id="675" r:id="rId22"/>
    <p:sldId id="679" r:id="rId23"/>
    <p:sldId id="680" r:id="rId24"/>
    <p:sldId id="668" r:id="rId25"/>
    <p:sldId id="663" r:id="rId26"/>
    <p:sldId id="681" r:id="rId27"/>
    <p:sldId id="684" r:id="rId28"/>
    <p:sldId id="685" r:id="rId29"/>
    <p:sldId id="536" r:id="rId30"/>
  </p:sldIdLst>
  <p:sldSz cx="9144000" cy="5143500" type="screen16x9"/>
  <p:notesSz cx="6858000" cy="9144000"/>
  <p:embeddedFontLst>
    <p:embeddedFont>
      <p:font typeface="Eras Medium ITC" panose="020B0602030504020804" pitchFamily="34" charset="0"/>
      <p:regular r:id="rId3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IS CARLOS DELGADO HERNANDEZ" initials="LCDH" lastIdx="1" clrIdx="0">
    <p:extLst>
      <p:ext uri="{19B8F6BF-5375-455C-9EA6-DF929625EA0E}">
        <p15:presenceInfo xmlns:p15="http://schemas.microsoft.com/office/powerpoint/2012/main" userId="S::ldelgado@sacconsulting.co::0f68e9a8-f5ba-4a71-a55c-e6b2ad82195e" providerId="AD"/>
      </p:ext>
    </p:extLst>
  </p:cmAuthor>
  <p:cmAuthor id="2" name="Kendal Carolina Veloza Casas" initials="KCVC" lastIdx="9" clrIdx="1">
    <p:extLst>
      <p:ext uri="{19B8F6BF-5375-455C-9EA6-DF929625EA0E}">
        <p15:presenceInfo xmlns:p15="http://schemas.microsoft.com/office/powerpoint/2012/main" userId="Kendal Carolina Veloza Casa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B4F8"/>
    <a:srgbClr val="FF828B"/>
    <a:srgbClr val="C55306"/>
    <a:srgbClr val="9BE689"/>
    <a:srgbClr val="E7E68D"/>
    <a:srgbClr val="BF8DB5"/>
    <a:srgbClr val="EEA2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5D68E7-9B71-4F85-AD09-88425A70EE26}" v="210" dt="2023-07-14T17:22:24.873"/>
  </p1510:revLst>
</p1510:revInfo>
</file>

<file path=ppt/tableStyles.xml><?xml version="1.0" encoding="utf-8"?>
<a:tblStyleLst xmlns:a="http://schemas.openxmlformats.org/drawingml/2006/main" def="{E0D94290-AE11-478A-A69F-44CBF681DC98}">
  <a:tblStyle styleId="{E0D94290-AE11-478A-A69F-44CBF681DC98}"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125E5076-3810-47DD-B79F-674D7AD40C01}" styleName="Estilo oscuro 1 - Énfasis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652" autoAdjust="0"/>
    <p:restoredTop sz="94635"/>
  </p:normalViewPr>
  <p:slideViewPr>
    <p:cSldViewPr snapToGrid="0">
      <p:cViewPr varScale="1">
        <p:scale>
          <a:sx n="146" d="100"/>
          <a:sy n="146" d="100"/>
        </p:scale>
        <p:origin x="366" y="114"/>
      </p:cViewPr>
      <p:guideLst>
        <p:guide orient="horz" pos="1620"/>
        <p:guide pos="2880"/>
      </p:guideLst>
    </p:cSldViewPr>
  </p:slideViewPr>
  <p:notesTextViewPr>
    <p:cViewPr>
      <p:scale>
        <a:sx n="1" d="1"/>
        <a:sy n="1" d="1"/>
      </p:scale>
      <p:origin x="0" y="0"/>
    </p:cViewPr>
  </p:notesTextViewPr>
  <p:sorterViewPr>
    <p:cViewPr>
      <p:scale>
        <a:sx n="100" d="100"/>
        <a:sy n="100" d="100"/>
      </p:scale>
      <p:origin x="0" y="-3552"/>
    </p:cViewPr>
  </p:sorterViewPr>
  <p:notesViewPr>
    <p:cSldViewPr snapToGrid="0">
      <p:cViewPr varScale="1">
        <p:scale>
          <a:sx n="57" d="100"/>
          <a:sy n="57" d="100"/>
        </p:scale>
        <p:origin x="1956" y="4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IRO JOSE GARCIA PALENCIA" userId="9ecf0463-d4c5-4f80-aa79-ad52376dbe61" providerId="ADAL" clId="{EA5D68E7-9B71-4F85-AD09-88425A70EE26}"/>
    <pc:docChg chg="undo custSel addSld delSld modSld">
      <pc:chgData name="EMIRO JOSE GARCIA PALENCIA" userId="9ecf0463-d4c5-4f80-aa79-ad52376dbe61" providerId="ADAL" clId="{EA5D68E7-9B71-4F85-AD09-88425A70EE26}" dt="2023-07-17T13:43:07.250" v="473" actId="1038"/>
      <pc:docMkLst>
        <pc:docMk/>
      </pc:docMkLst>
      <pc:sldChg chg="modSp mod">
        <pc:chgData name="EMIRO JOSE GARCIA PALENCIA" userId="9ecf0463-d4c5-4f80-aa79-ad52376dbe61" providerId="ADAL" clId="{EA5D68E7-9B71-4F85-AD09-88425A70EE26}" dt="2023-07-14T15:08:58.717" v="303" actId="1036"/>
        <pc:sldMkLst>
          <pc:docMk/>
          <pc:sldMk cId="532693637" sldId="524"/>
        </pc:sldMkLst>
        <pc:spChg chg="mod">
          <ac:chgData name="EMIRO JOSE GARCIA PALENCIA" userId="9ecf0463-d4c5-4f80-aa79-ad52376dbe61" providerId="ADAL" clId="{EA5D68E7-9B71-4F85-AD09-88425A70EE26}" dt="2023-07-14T15:08:50.544" v="280" actId="1037"/>
          <ac:spMkLst>
            <pc:docMk/>
            <pc:sldMk cId="532693637" sldId="524"/>
            <ac:spMk id="4" creationId="{6B907844-FBE7-2D42-B567-F74A17DB984F}"/>
          </ac:spMkLst>
        </pc:spChg>
        <pc:picChg chg="mod">
          <ac:chgData name="EMIRO JOSE GARCIA PALENCIA" userId="9ecf0463-d4c5-4f80-aa79-ad52376dbe61" providerId="ADAL" clId="{EA5D68E7-9B71-4F85-AD09-88425A70EE26}" dt="2023-07-14T15:08:58.717" v="303" actId="1036"/>
          <ac:picMkLst>
            <pc:docMk/>
            <pc:sldMk cId="532693637" sldId="524"/>
            <ac:picMk id="3" creationId="{6959881F-59DB-8A3F-A7AA-6A3D51C86571}"/>
          </ac:picMkLst>
        </pc:picChg>
      </pc:sldChg>
      <pc:sldChg chg="addSp delSp modSp mod">
        <pc:chgData name="EMIRO JOSE GARCIA PALENCIA" userId="9ecf0463-d4c5-4f80-aa79-ad52376dbe61" providerId="ADAL" clId="{EA5D68E7-9B71-4F85-AD09-88425A70EE26}" dt="2023-07-14T15:08:20.363" v="251" actId="1038"/>
        <pc:sldMkLst>
          <pc:docMk/>
          <pc:sldMk cId="1477883867" sldId="536"/>
        </pc:sldMkLst>
        <pc:spChg chg="mod">
          <ac:chgData name="EMIRO JOSE GARCIA PALENCIA" userId="9ecf0463-d4c5-4f80-aa79-ad52376dbe61" providerId="ADAL" clId="{EA5D68E7-9B71-4F85-AD09-88425A70EE26}" dt="2023-07-14T15:08:20.363" v="251" actId="1038"/>
          <ac:spMkLst>
            <pc:docMk/>
            <pc:sldMk cId="1477883867" sldId="536"/>
            <ac:spMk id="4" creationId="{92548AF7-C051-D970-347C-02B53128DA25}"/>
          </ac:spMkLst>
        </pc:spChg>
        <pc:picChg chg="del">
          <ac:chgData name="EMIRO JOSE GARCIA PALENCIA" userId="9ecf0463-d4c5-4f80-aa79-ad52376dbe61" providerId="ADAL" clId="{EA5D68E7-9B71-4F85-AD09-88425A70EE26}" dt="2023-07-14T15:07:27.953" v="212" actId="478"/>
          <ac:picMkLst>
            <pc:docMk/>
            <pc:sldMk cId="1477883867" sldId="536"/>
            <ac:picMk id="2" creationId="{3C603E0F-1D77-C0FE-9653-4EC0C787482D}"/>
          </ac:picMkLst>
        </pc:picChg>
        <pc:picChg chg="add mod">
          <ac:chgData name="EMIRO JOSE GARCIA PALENCIA" userId="9ecf0463-d4c5-4f80-aa79-ad52376dbe61" providerId="ADAL" clId="{EA5D68E7-9B71-4F85-AD09-88425A70EE26}" dt="2023-07-14T15:07:43.091" v="216" actId="1037"/>
          <ac:picMkLst>
            <pc:docMk/>
            <pc:sldMk cId="1477883867" sldId="536"/>
            <ac:picMk id="3" creationId="{D4AC37C3-188E-6A7A-E7A1-241055BC9645}"/>
          </ac:picMkLst>
        </pc:picChg>
      </pc:sldChg>
      <pc:sldChg chg="modSp mod">
        <pc:chgData name="EMIRO JOSE GARCIA PALENCIA" userId="9ecf0463-d4c5-4f80-aa79-ad52376dbe61" providerId="ADAL" clId="{EA5D68E7-9B71-4F85-AD09-88425A70EE26}" dt="2023-07-14T15:05:06.710" v="173" actId="1038"/>
        <pc:sldMkLst>
          <pc:docMk/>
          <pc:sldMk cId="2893997152" sldId="657"/>
        </pc:sldMkLst>
        <pc:picChg chg="mod">
          <ac:chgData name="EMIRO JOSE GARCIA PALENCIA" userId="9ecf0463-d4c5-4f80-aa79-ad52376dbe61" providerId="ADAL" clId="{EA5D68E7-9B71-4F85-AD09-88425A70EE26}" dt="2023-07-14T15:05:06.710" v="173" actId="1038"/>
          <ac:picMkLst>
            <pc:docMk/>
            <pc:sldMk cId="2893997152" sldId="657"/>
            <ac:picMk id="4" creationId="{DA2CF935-7AC4-D2C8-FB04-2E63DDB5AA0A}"/>
          </ac:picMkLst>
        </pc:picChg>
      </pc:sldChg>
      <pc:sldChg chg="addSp delSp modSp mod">
        <pc:chgData name="EMIRO JOSE GARCIA PALENCIA" userId="9ecf0463-d4c5-4f80-aa79-ad52376dbe61" providerId="ADAL" clId="{EA5D68E7-9B71-4F85-AD09-88425A70EE26}" dt="2023-07-14T15:05:23.212" v="175"/>
        <pc:sldMkLst>
          <pc:docMk/>
          <pc:sldMk cId="2514704836" sldId="658"/>
        </pc:sldMkLst>
        <pc:picChg chg="add mod">
          <ac:chgData name="EMIRO JOSE GARCIA PALENCIA" userId="9ecf0463-d4c5-4f80-aa79-ad52376dbe61" providerId="ADAL" clId="{EA5D68E7-9B71-4F85-AD09-88425A70EE26}" dt="2023-07-14T15:05:23.212" v="175"/>
          <ac:picMkLst>
            <pc:docMk/>
            <pc:sldMk cId="2514704836" sldId="658"/>
            <ac:picMk id="2" creationId="{DE0C9C17-EE82-27AD-BBA0-5617AB294BD4}"/>
          </ac:picMkLst>
        </pc:picChg>
        <pc:picChg chg="del">
          <ac:chgData name="EMIRO JOSE GARCIA PALENCIA" userId="9ecf0463-d4c5-4f80-aa79-ad52376dbe61" providerId="ADAL" clId="{EA5D68E7-9B71-4F85-AD09-88425A70EE26}" dt="2023-07-14T15:05:22.396" v="174" actId="478"/>
          <ac:picMkLst>
            <pc:docMk/>
            <pc:sldMk cId="2514704836" sldId="658"/>
            <ac:picMk id="3" creationId="{47F88B5D-83D3-8B7B-32DE-4AB7EB7DB0A2}"/>
          </ac:picMkLst>
        </pc:picChg>
      </pc:sldChg>
      <pc:sldChg chg="addSp delSp modSp mod">
        <pc:chgData name="EMIRO JOSE GARCIA PALENCIA" userId="9ecf0463-d4c5-4f80-aa79-ad52376dbe61" providerId="ADAL" clId="{EA5D68E7-9B71-4F85-AD09-88425A70EE26}" dt="2023-07-14T15:05:28.342" v="177"/>
        <pc:sldMkLst>
          <pc:docMk/>
          <pc:sldMk cId="1448677904" sldId="659"/>
        </pc:sldMkLst>
        <pc:picChg chg="add mod">
          <ac:chgData name="EMIRO JOSE GARCIA PALENCIA" userId="9ecf0463-d4c5-4f80-aa79-ad52376dbe61" providerId="ADAL" clId="{EA5D68E7-9B71-4F85-AD09-88425A70EE26}" dt="2023-07-14T15:05:28.342" v="177"/>
          <ac:picMkLst>
            <pc:docMk/>
            <pc:sldMk cId="1448677904" sldId="659"/>
            <ac:picMk id="2" creationId="{6497F369-58A3-223A-134D-6D79A0F55614}"/>
          </ac:picMkLst>
        </pc:picChg>
        <pc:picChg chg="del">
          <ac:chgData name="EMIRO JOSE GARCIA PALENCIA" userId="9ecf0463-d4c5-4f80-aa79-ad52376dbe61" providerId="ADAL" clId="{EA5D68E7-9B71-4F85-AD09-88425A70EE26}" dt="2023-07-14T15:05:27.761" v="176" actId="478"/>
          <ac:picMkLst>
            <pc:docMk/>
            <pc:sldMk cId="1448677904" sldId="659"/>
            <ac:picMk id="3" creationId="{7B0B9B84-4B67-BE37-F2C4-3F20B3E94D6C}"/>
          </ac:picMkLst>
        </pc:picChg>
      </pc:sldChg>
      <pc:sldChg chg="addSp delSp modSp mod">
        <pc:chgData name="EMIRO JOSE GARCIA PALENCIA" userId="9ecf0463-d4c5-4f80-aa79-ad52376dbe61" providerId="ADAL" clId="{EA5D68E7-9B71-4F85-AD09-88425A70EE26}" dt="2023-07-14T15:05:41.958" v="179"/>
        <pc:sldMkLst>
          <pc:docMk/>
          <pc:sldMk cId="1937091004" sldId="660"/>
        </pc:sldMkLst>
        <pc:picChg chg="add mod">
          <ac:chgData name="EMIRO JOSE GARCIA PALENCIA" userId="9ecf0463-d4c5-4f80-aa79-ad52376dbe61" providerId="ADAL" clId="{EA5D68E7-9B71-4F85-AD09-88425A70EE26}" dt="2023-07-14T15:05:41.958" v="179"/>
          <ac:picMkLst>
            <pc:docMk/>
            <pc:sldMk cId="1937091004" sldId="660"/>
            <ac:picMk id="2" creationId="{A46C0311-B27A-29E8-70FC-8802BC0BC5E5}"/>
          </ac:picMkLst>
        </pc:picChg>
        <pc:picChg chg="del">
          <ac:chgData name="EMIRO JOSE GARCIA PALENCIA" userId="9ecf0463-d4c5-4f80-aa79-ad52376dbe61" providerId="ADAL" clId="{EA5D68E7-9B71-4F85-AD09-88425A70EE26}" dt="2023-07-14T15:05:41.283" v="178" actId="478"/>
          <ac:picMkLst>
            <pc:docMk/>
            <pc:sldMk cId="1937091004" sldId="660"/>
            <ac:picMk id="3" creationId="{EC97C55E-8CC8-252C-3B02-37C1F2DDE191}"/>
          </ac:picMkLst>
        </pc:picChg>
      </pc:sldChg>
      <pc:sldChg chg="addSp delSp modSp mod">
        <pc:chgData name="EMIRO JOSE GARCIA PALENCIA" userId="9ecf0463-d4c5-4f80-aa79-ad52376dbe61" providerId="ADAL" clId="{EA5D68E7-9B71-4F85-AD09-88425A70EE26}" dt="2023-07-14T15:05:46.836" v="181"/>
        <pc:sldMkLst>
          <pc:docMk/>
          <pc:sldMk cId="1989531669" sldId="662"/>
        </pc:sldMkLst>
        <pc:picChg chg="add mod">
          <ac:chgData name="EMIRO JOSE GARCIA PALENCIA" userId="9ecf0463-d4c5-4f80-aa79-ad52376dbe61" providerId="ADAL" clId="{EA5D68E7-9B71-4F85-AD09-88425A70EE26}" dt="2023-07-14T15:05:46.836" v="181"/>
          <ac:picMkLst>
            <pc:docMk/>
            <pc:sldMk cId="1989531669" sldId="662"/>
            <ac:picMk id="2" creationId="{C25A5F77-1FB0-6734-17B5-70AC0629F6CB}"/>
          </ac:picMkLst>
        </pc:picChg>
        <pc:picChg chg="del">
          <ac:chgData name="EMIRO JOSE GARCIA PALENCIA" userId="9ecf0463-d4c5-4f80-aa79-ad52376dbe61" providerId="ADAL" clId="{EA5D68E7-9B71-4F85-AD09-88425A70EE26}" dt="2023-07-14T15:05:46.224" v="180" actId="478"/>
          <ac:picMkLst>
            <pc:docMk/>
            <pc:sldMk cId="1989531669" sldId="662"/>
            <ac:picMk id="3" creationId="{C9C4D4FB-E2C4-051F-4479-1C0225735FB4}"/>
          </ac:picMkLst>
        </pc:picChg>
      </pc:sldChg>
      <pc:sldChg chg="addSp delSp modSp mod">
        <pc:chgData name="EMIRO JOSE GARCIA PALENCIA" userId="9ecf0463-d4c5-4f80-aa79-ad52376dbe61" providerId="ADAL" clId="{EA5D68E7-9B71-4F85-AD09-88425A70EE26}" dt="2023-07-14T15:05:51.134" v="183"/>
        <pc:sldMkLst>
          <pc:docMk/>
          <pc:sldMk cId="1966934113" sldId="663"/>
        </pc:sldMkLst>
        <pc:graphicFrameChg chg="mod">
          <ac:chgData name="EMIRO JOSE GARCIA PALENCIA" userId="9ecf0463-d4c5-4f80-aa79-ad52376dbe61" providerId="ADAL" clId="{EA5D68E7-9B71-4F85-AD09-88425A70EE26}" dt="2023-07-14T14:50:13.836" v="20" actId="1036"/>
          <ac:graphicFrameMkLst>
            <pc:docMk/>
            <pc:sldMk cId="1966934113" sldId="663"/>
            <ac:graphicFrameMk id="13" creationId="{48BC35E5-1CCC-3B7E-7C26-ADC79995972C}"/>
          </ac:graphicFrameMkLst>
        </pc:graphicFrameChg>
        <pc:picChg chg="del">
          <ac:chgData name="EMIRO JOSE GARCIA PALENCIA" userId="9ecf0463-d4c5-4f80-aa79-ad52376dbe61" providerId="ADAL" clId="{EA5D68E7-9B71-4F85-AD09-88425A70EE26}" dt="2023-07-14T15:05:50.507" v="182" actId="478"/>
          <ac:picMkLst>
            <pc:docMk/>
            <pc:sldMk cId="1966934113" sldId="663"/>
            <ac:picMk id="3" creationId="{9AE0D347-90EA-5F41-CEE7-4146EEB1B45A}"/>
          </ac:picMkLst>
        </pc:picChg>
        <pc:picChg chg="add mod">
          <ac:chgData name="EMIRO JOSE GARCIA PALENCIA" userId="9ecf0463-d4c5-4f80-aa79-ad52376dbe61" providerId="ADAL" clId="{EA5D68E7-9B71-4F85-AD09-88425A70EE26}" dt="2023-07-14T15:05:51.134" v="183"/>
          <ac:picMkLst>
            <pc:docMk/>
            <pc:sldMk cId="1966934113" sldId="663"/>
            <ac:picMk id="4" creationId="{65D6BD95-132E-C0B7-6419-B02B9D949CD1}"/>
          </ac:picMkLst>
        </pc:picChg>
        <pc:picChg chg="mod">
          <ac:chgData name="EMIRO JOSE GARCIA PALENCIA" userId="9ecf0463-d4c5-4f80-aa79-ad52376dbe61" providerId="ADAL" clId="{EA5D68E7-9B71-4F85-AD09-88425A70EE26}" dt="2023-07-14T14:50:24.760" v="53" actId="1035"/>
          <ac:picMkLst>
            <pc:docMk/>
            <pc:sldMk cId="1966934113" sldId="663"/>
            <ac:picMk id="3074" creationId="{8B9F58FD-BA5B-1697-3CDB-41EFDE48D9BF}"/>
          </ac:picMkLst>
        </pc:picChg>
      </pc:sldChg>
      <pc:sldChg chg="addSp delSp modSp mod">
        <pc:chgData name="EMIRO JOSE GARCIA PALENCIA" userId="9ecf0463-d4c5-4f80-aa79-ad52376dbe61" providerId="ADAL" clId="{EA5D68E7-9B71-4F85-AD09-88425A70EE26}" dt="2023-07-17T13:43:07.250" v="473" actId="1038"/>
        <pc:sldMkLst>
          <pc:docMk/>
          <pc:sldMk cId="3098161034" sldId="664"/>
        </pc:sldMkLst>
        <pc:spChg chg="mod">
          <ac:chgData name="EMIRO JOSE GARCIA PALENCIA" userId="9ecf0463-d4c5-4f80-aa79-ad52376dbe61" providerId="ADAL" clId="{EA5D68E7-9B71-4F85-AD09-88425A70EE26}" dt="2023-07-17T13:43:07.250" v="473" actId="1038"/>
          <ac:spMkLst>
            <pc:docMk/>
            <pc:sldMk cId="3098161034" sldId="664"/>
            <ac:spMk id="4" creationId="{5B0C01E9-99DA-155A-A6E1-184DFDD1CD17}"/>
          </ac:spMkLst>
        </pc:spChg>
        <pc:picChg chg="add mod">
          <ac:chgData name="EMIRO JOSE GARCIA PALENCIA" userId="9ecf0463-d4c5-4f80-aa79-ad52376dbe61" providerId="ADAL" clId="{EA5D68E7-9B71-4F85-AD09-88425A70EE26}" dt="2023-07-14T15:06:30.320" v="195"/>
          <ac:picMkLst>
            <pc:docMk/>
            <pc:sldMk cId="3098161034" sldId="664"/>
            <ac:picMk id="2" creationId="{9A66B477-4080-5F27-6EBC-EF5CECD201E7}"/>
          </ac:picMkLst>
        </pc:picChg>
        <pc:picChg chg="del">
          <ac:chgData name="EMIRO JOSE GARCIA PALENCIA" userId="9ecf0463-d4c5-4f80-aa79-ad52376dbe61" providerId="ADAL" clId="{EA5D68E7-9B71-4F85-AD09-88425A70EE26}" dt="2023-07-14T15:06:29.693" v="194" actId="478"/>
          <ac:picMkLst>
            <pc:docMk/>
            <pc:sldMk cId="3098161034" sldId="664"/>
            <ac:picMk id="3" creationId="{E8E8310A-7CDA-A17A-4A48-EEBE66A29DEA}"/>
          </ac:picMkLst>
        </pc:picChg>
      </pc:sldChg>
      <pc:sldChg chg="addSp delSp modSp mod">
        <pc:chgData name="EMIRO JOSE GARCIA PALENCIA" userId="9ecf0463-d4c5-4f80-aa79-ad52376dbe61" providerId="ADAL" clId="{EA5D68E7-9B71-4F85-AD09-88425A70EE26}" dt="2023-07-14T15:05:56.530" v="185"/>
        <pc:sldMkLst>
          <pc:docMk/>
          <pc:sldMk cId="3761154574" sldId="665"/>
        </pc:sldMkLst>
        <pc:spChg chg="mod">
          <ac:chgData name="EMIRO JOSE GARCIA PALENCIA" userId="9ecf0463-d4c5-4f80-aa79-ad52376dbe61" providerId="ADAL" clId="{EA5D68E7-9B71-4F85-AD09-88425A70EE26}" dt="2023-07-14T14:49:53.464" v="13" actId="1036"/>
          <ac:spMkLst>
            <pc:docMk/>
            <pc:sldMk cId="3761154574" sldId="665"/>
            <ac:spMk id="2" creationId="{1F397252-F8DD-EF05-21A4-05E667840116}"/>
          </ac:spMkLst>
        </pc:spChg>
        <pc:picChg chg="del">
          <ac:chgData name="EMIRO JOSE GARCIA PALENCIA" userId="9ecf0463-d4c5-4f80-aa79-ad52376dbe61" providerId="ADAL" clId="{EA5D68E7-9B71-4F85-AD09-88425A70EE26}" dt="2023-07-14T15:05:55.259" v="184" actId="478"/>
          <ac:picMkLst>
            <pc:docMk/>
            <pc:sldMk cId="3761154574" sldId="665"/>
            <ac:picMk id="3" creationId="{044F12C3-132B-BE71-767D-14B81664FE2B}"/>
          </ac:picMkLst>
        </pc:picChg>
        <pc:picChg chg="add mod">
          <ac:chgData name="EMIRO JOSE GARCIA PALENCIA" userId="9ecf0463-d4c5-4f80-aa79-ad52376dbe61" providerId="ADAL" clId="{EA5D68E7-9B71-4F85-AD09-88425A70EE26}" dt="2023-07-14T15:05:56.530" v="185"/>
          <ac:picMkLst>
            <pc:docMk/>
            <pc:sldMk cId="3761154574" sldId="665"/>
            <ac:picMk id="4" creationId="{775771B1-89D7-458E-E27F-7F0F15C8F4B7}"/>
          </ac:picMkLst>
        </pc:picChg>
      </pc:sldChg>
      <pc:sldChg chg="addSp delSp modSp mod">
        <pc:chgData name="EMIRO JOSE GARCIA PALENCIA" userId="9ecf0463-d4c5-4f80-aa79-ad52376dbe61" providerId="ADAL" clId="{EA5D68E7-9B71-4F85-AD09-88425A70EE26}" dt="2023-07-14T15:06:08.343" v="189"/>
        <pc:sldMkLst>
          <pc:docMk/>
          <pc:sldMk cId="3180575326" sldId="666"/>
        </pc:sldMkLst>
        <pc:picChg chg="del">
          <ac:chgData name="EMIRO JOSE GARCIA PALENCIA" userId="9ecf0463-d4c5-4f80-aa79-ad52376dbe61" providerId="ADAL" clId="{EA5D68E7-9B71-4F85-AD09-88425A70EE26}" dt="2023-07-14T15:06:07.778" v="188" actId="478"/>
          <ac:picMkLst>
            <pc:docMk/>
            <pc:sldMk cId="3180575326" sldId="666"/>
            <ac:picMk id="2" creationId="{97264108-5F21-4E2B-74F5-CCCD612CB706}"/>
          </ac:picMkLst>
        </pc:picChg>
        <pc:picChg chg="add mod">
          <ac:chgData name="EMIRO JOSE GARCIA PALENCIA" userId="9ecf0463-d4c5-4f80-aa79-ad52376dbe61" providerId="ADAL" clId="{EA5D68E7-9B71-4F85-AD09-88425A70EE26}" dt="2023-07-14T15:06:08.343" v="189"/>
          <ac:picMkLst>
            <pc:docMk/>
            <pc:sldMk cId="3180575326" sldId="666"/>
            <ac:picMk id="6" creationId="{66B8C015-FF7E-D497-6FE4-182CCF098226}"/>
          </ac:picMkLst>
        </pc:picChg>
      </pc:sldChg>
      <pc:sldChg chg="addSp delSp modSp mod">
        <pc:chgData name="EMIRO JOSE GARCIA PALENCIA" userId="9ecf0463-d4c5-4f80-aa79-ad52376dbe61" providerId="ADAL" clId="{EA5D68E7-9B71-4F85-AD09-88425A70EE26}" dt="2023-07-14T15:06:13.504" v="191"/>
        <pc:sldMkLst>
          <pc:docMk/>
          <pc:sldMk cId="1021717090" sldId="667"/>
        </pc:sldMkLst>
        <pc:picChg chg="del">
          <ac:chgData name="EMIRO JOSE GARCIA PALENCIA" userId="9ecf0463-d4c5-4f80-aa79-ad52376dbe61" providerId="ADAL" clId="{EA5D68E7-9B71-4F85-AD09-88425A70EE26}" dt="2023-07-14T15:06:12.233" v="190" actId="478"/>
          <ac:picMkLst>
            <pc:docMk/>
            <pc:sldMk cId="1021717090" sldId="667"/>
            <ac:picMk id="3" creationId="{5E33C5C8-1CC6-359D-9D21-28B6E3BE4A98}"/>
          </ac:picMkLst>
        </pc:picChg>
        <pc:picChg chg="add mod">
          <ac:chgData name="EMIRO JOSE GARCIA PALENCIA" userId="9ecf0463-d4c5-4f80-aa79-ad52376dbe61" providerId="ADAL" clId="{EA5D68E7-9B71-4F85-AD09-88425A70EE26}" dt="2023-07-14T15:06:13.504" v="191"/>
          <ac:picMkLst>
            <pc:docMk/>
            <pc:sldMk cId="1021717090" sldId="667"/>
            <ac:picMk id="4" creationId="{FBD1BFA9-826E-82FE-E2C4-2E5B54D81E6D}"/>
          </ac:picMkLst>
        </pc:picChg>
      </pc:sldChg>
      <pc:sldChg chg="addSp delSp modSp mod">
        <pc:chgData name="EMIRO JOSE GARCIA PALENCIA" userId="9ecf0463-d4c5-4f80-aa79-ad52376dbe61" providerId="ADAL" clId="{EA5D68E7-9B71-4F85-AD09-88425A70EE26}" dt="2023-07-14T17:21:13.995" v="432" actId="14100"/>
        <pc:sldMkLst>
          <pc:docMk/>
          <pc:sldMk cId="2398666119" sldId="668"/>
        </pc:sldMkLst>
        <pc:spChg chg="mod">
          <ac:chgData name="EMIRO JOSE GARCIA PALENCIA" userId="9ecf0463-d4c5-4f80-aa79-ad52376dbe61" providerId="ADAL" clId="{EA5D68E7-9B71-4F85-AD09-88425A70EE26}" dt="2023-07-14T17:20:48.135" v="428" actId="14100"/>
          <ac:spMkLst>
            <pc:docMk/>
            <pc:sldMk cId="2398666119" sldId="668"/>
            <ac:spMk id="2" creationId="{1F397252-F8DD-EF05-21A4-05E667840116}"/>
          </ac:spMkLst>
        </pc:spChg>
        <pc:spChg chg="mod">
          <ac:chgData name="EMIRO JOSE GARCIA PALENCIA" userId="9ecf0463-d4c5-4f80-aa79-ad52376dbe61" providerId="ADAL" clId="{EA5D68E7-9B71-4F85-AD09-88425A70EE26}" dt="2023-07-14T17:21:13.995" v="432" actId="14100"/>
          <ac:spMkLst>
            <pc:docMk/>
            <pc:sldMk cId="2398666119" sldId="668"/>
            <ac:spMk id="5" creationId="{EA2485D9-906D-6278-60EE-FD632B6BF902}"/>
          </ac:spMkLst>
        </pc:spChg>
        <pc:picChg chg="add mod">
          <ac:chgData name="EMIRO JOSE GARCIA PALENCIA" userId="9ecf0463-d4c5-4f80-aa79-ad52376dbe61" providerId="ADAL" clId="{EA5D68E7-9B71-4F85-AD09-88425A70EE26}" dt="2023-07-14T15:06:17.739" v="193"/>
          <ac:picMkLst>
            <pc:docMk/>
            <pc:sldMk cId="2398666119" sldId="668"/>
            <ac:picMk id="4" creationId="{D1FDCBFC-0F12-AA20-A5FC-93379C701770}"/>
          </ac:picMkLst>
        </pc:picChg>
        <pc:picChg chg="del">
          <ac:chgData name="EMIRO JOSE GARCIA PALENCIA" userId="9ecf0463-d4c5-4f80-aa79-ad52376dbe61" providerId="ADAL" clId="{EA5D68E7-9B71-4F85-AD09-88425A70EE26}" dt="2023-07-14T15:06:17.049" v="192" actId="478"/>
          <ac:picMkLst>
            <pc:docMk/>
            <pc:sldMk cId="2398666119" sldId="668"/>
            <ac:picMk id="6" creationId="{86FC18AB-A41F-9DAE-966C-30C0F2E2B6C6}"/>
          </ac:picMkLst>
        </pc:picChg>
        <pc:picChg chg="mod">
          <ac:chgData name="EMIRO JOSE GARCIA PALENCIA" userId="9ecf0463-d4c5-4f80-aa79-ad52376dbe61" providerId="ADAL" clId="{EA5D68E7-9B71-4F85-AD09-88425A70EE26}" dt="2023-07-14T17:20:57.268" v="430" actId="14100"/>
          <ac:picMkLst>
            <pc:docMk/>
            <pc:sldMk cId="2398666119" sldId="668"/>
            <ac:picMk id="1026" creationId="{CBB83FFD-5019-808D-0392-3C82DF6D5974}"/>
          </ac:picMkLst>
        </pc:picChg>
      </pc:sldChg>
      <pc:sldChg chg="addSp delSp modSp mod">
        <pc:chgData name="EMIRO JOSE GARCIA PALENCIA" userId="9ecf0463-d4c5-4f80-aa79-ad52376dbe61" providerId="ADAL" clId="{EA5D68E7-9B71-4F85-AD09-88425A70EE26}" dt="2023-07-14T15:06:34.586" v="197"/>
        <pc:sldMkLst>
          <pc:docMk/>
          <pc:sldMk cId="1109018010" sldId="669"/>
        </pc:sldMkLst>
        <pc:picChg chg="del">
          <ac:chgData name="EMIRO JOSE GARCIA PALENCIA" userId="9ecf0463-d4c5-4f80-aa79-ad52376dbe61" providerId="ADAL" clId="{EA5D68E7-9B71-4F85-AD09-88425A70EE26}" dt="2023-07-14T15:06:33.692" v="196" actId="478"/>
          <ac:picMkLst>
            <pc:docMk/>
            <pc:sldMk cId="1109018010" sldId="669"/>
            <ac:picMk id="7" creationId="{97E90519-4748-BE91-D5F8-C7B466790F44}"/>
          </ac:picMkLst>
        </pc:picChg>
        <pc:picChg chg="add mod">
          <ac:chgData name="EMIRO JOSE GARCIA PALENCIA" userId="9ecf0463-d4c5-4f80-aa79-ad52376dbe61" providerId="ADAL" clId="{EA5D68E7-9B71-4F85-AD09-88425A70EE26}" dt="2023-07-14T15:06:34.586" v="197"/>
          <ac:picMkLst>
            <pc:docMk/>
            <pc:sldMk cId="1109018010" sldId="669"/>
            <ac:picMk id="8" creationId="{1066FA01-60D0-6D31-C54B-1378FB101ADA}"/>
          </ac:picMkLst>
        </pc:picChg>
      </pc:sldChg>
      <pc:sldChg chg="addSp delSp modSp mod">
        <pc:chgData name="EMIRO JOSE GARCIA PALENCIA" userId="9ecf0463-d4c5-4f80-aa79-ad52376dbe61" providerId="ADAL" clId="{EA5D68E7-9B71-4F85-AD09-88425A70EE26}" dt="2023-07-14T15:06:39.481" v="199"/>
        <pc:sldMkLst>
          <pc:docMk/>
          <pc:sldMk cId="1363795847" sldId="670"/>
        </pc:sldMkLst>
        <pc:picChg chg="add mod">
          <ac:chgData name="EMIRO JOSE GARCIA PALENCIA" userId="9ecf0463-d4c5-4f80-aa79-ad52376dbe61" providerId="ADAL" clId="{EA5D68E7-9B71-4F85-AD09-88425A70EE26}" dt="2023-07-14T15:06:39.481" v="199"/>
          <ac:picMkLst>
            <pc:docMk/>
            <pc:sldMk cId="1363795847" sldId="670"/>
            <ac:picMk id="2" creationId="{865DC38D-440F-09A5-2714-868695FB276D}"/>
          </ac:picMkLst>
        </pc:picChg>
        <pc:picChg chg="del">
          <ac:chgData name="EMIRO JOSE GARCIA PALENCIA" userId="9ecf0463-d4c5-4f80-aa79-ad52376dbe61" providerId="ADAL" clId="{EA5D68E7-9B71-4F85-AD09-88425A70EE26}" dt="2023-07-14T15:06:38.210" v="198" actId="478"/>
          <ac:picMkLst>
            <pc:docMk/>
            <pc:sldMk cId="1363795847" sldId="670"/>
            <ac:picMk id="3" creationId="{2AE298F9-B326-44A4-2D27-73804395A1E2}"/>
          </ac:picMkLst>
        </pc:picChg>
      </pc:sldChg>
      <pc:sldChg chg="addSp delSp modSp mod">
        <pc:chgData name="EMIRO JOSE GARCIA PALENCIA" userId="9ecf0463-d4c5-4f80-aa79-ad52376dbe61" providerId="ADAL" clId="{EA5D68E7-9B71-4F85-AD09-88425A70EE26}" dt="2023-07-14T15:06:47.026" v="201"/>
        <pc:sldMkLst>
          <pc:docMk/>
          <pc:sldMk cId="2971585748" sldId="671"/>
        </pc:sldMkLst>
        <pc:picChg chg="add mod">
          <ac:chgData name="EMIRO JOSE GARCIA PALENCIA" userId="9ecf0463-d4c5-4f80-aa79-ad52376dbe61" providerId="ADAL" clId="{EA5D68E7-9B71-4F85-AD09-88425A70EE26}" dt="2023-07-14T15:06:47.026" v="201"/>
          <ac:picMkLst>
            <pc:docMk/>
            <pc:sldMk cId="2971585748" sldId="671"/>
            <ac:picMk id="2" creationId="{A516837E-6559-EA68-703A-B1AAF2C8D8DF}"/>
          </ac:picMkLst>
        </pc:picChg>
        <pc:picChg chg="del">
          <ac:chgData name="EMIRO JOSE GARCIA PALENCIA" userId="9ecf0463-d4c5-4f80-aa79-ad52376dbe61" providerId="ADAL" clId="{EA5D68E7-9B71-4F85-AD09-88425A70EE26}" dt="2023-07-14T15:06:46.399" v="200" actId="478"/>
          <ac:picMkLst>
            <pc:docMk/>
            <pc:sldMk cId="2971585748" sldId="671"/>
            <ac:picMk id="3" creationId="{7E9A1D34-B5F6-A665-1049-BA4655AE8FB7}"/>
          </ac:picMkLst>
        </pc:picChg>
      </pc:sldChg>
      <pc:sldChg chg="addSp delSp modSp mod">
        <pc:chgData name="EMIRO JOSE GARCIA PALENCIA" userId="9ecf0463-d4c5-4f80-aa79-ad52376dbe61" providerId="ADAL" clId="{EA5D68E7-9B71-4F85-AD09-88425A70EE26}" dt="2023-07-14T15:06:51.293" v="203"/>
        <pc:sldMkLst>
          <pc:docMk/>
          <pc:sldMk cId="106127072" sldId="673"/>
        </pc:sldMkLst>
        <pc:picChg chg="add mod">
          <ac:chgData name="EMIRO JOSE GARCIA PALENCIA" userId="9ecf0463-d4c5-4f80-aa79-ad52376dbe61" providerId="ADAL" clId="{EA5D68E7-9B71-4F85-AD09-88425A70EE26}" dt="2023-07-14T15:06:51.293" v="203"/>
          <ac:picMkLst>
            <pc:docMk/>
            <pc:sldMk cId="106127072" sldId="673"/>
            <ac:picMk id="2" creationId="{78D84338-E452-C0B1-AD41-D084EDA07AF8}"/>
          </ac:picMkLst>
        </pc:picChg>
        <pc:picChg chg="del">
          <ac:chgData name="EMIRO JOSE GARCIA PALENCIA" userId="9ecf0463-d4c5-4f80-aa79-ad52376dbe61" providerId="ADAL" clId="{EA5D68E7-9B71-4F85-AD09-88425A70EE26}" dt="2023-07-14T15:06:50.681" v="202" actId="478"/>
          <ac:picMkLst>
            <pc:docMk/>
            <pc:sldMk cId="106127072" sldId="673"/>
            <ac:picMk id="3" creationId="{9201BCF9-2CB1-5F5F-759C-E8F7ADE21323}"/>
          </ac:picMkLst>
        </pc:picChg>
      </pc:sldChg>
      <pc:sldChg chg="addSp delSp modSp mod">
        <pc:chgData name="EMIRO JOSE GARCIA PALENCIA" userId="9ecf0463-d4c5-4f80-aa79-ad52376dbe61" providerId="ADAL" clId="{EA5D68E7-9B71-4F85-AD09-88425A70EE26}" dt="2023-07-14T15:06:54.948" v="205"/>
        <pc:sldMkLst>
          <pc:docMk/>
          <pc:sldMk cId="3791219454" sldId="674"/>
        </pc:sldMkLst>
        <pc:picChg chg="add mod">
          <ac:chgData name="EMIRO JOSE GARCIA PALENCIA" userId="9ecf0463-d4c5-4f80-aa79-ad52376dbe61" providerId="ADAL" clId="{EA5D68E7-9B71-4F85-AD09-88425A70EE26}" dt="2023-07-14T15:06:54.948" v="205"/>
          <ac:picMkLst>
            <pc:docMk/>
            <pc:sldMk cId="3791219454" sldId="674"/>
            <ac:picMk id="2" creationId="{44A5D476-73FB-FAC8-A698-FDBD8495DBFD}"/>
          </ac:picMkLst>
        </pc:picChg>
        <pc:picChg chg="del">
          <ac:chgData name="EMIRO JOSE GARCIA PALENCIA" userId="9ecf0463-d4c5-4f80-aa79-ad52376dbe61" providerId="ADAL" clId="{EA5D68E7-9B71-4F85-AD09-88425A70EE26}" dt="2023-07-14T15:06:54.410" v="204" actId="478"/>
          <ac:picMkLst>
            <pc:docMk/>
            <pc:sldMk cId="3791219454" sldId="674"/>
            <ac:picMk id="3" creationId="{892B87EE-590E-433C-5B18-DCB42D88B7D8}"/>
          </ac:picMkLst>
        </pc:picChg>
      </pc:sldChg>
      <pc:sldChg chg="addSp delSp modSp mod">
        <pc:chgData name="EMIRO JOSE GARCIA PALENCIA" userId="9ecf0463-d4c5-4f80-aa79-ad52376dbe61" providerId="ADAL" clId="{EA5D68E7-9B71-4F85-AD09-88425A70EE26}" dt="2023-07-14T15:06:59.089" v="207"/>
        <pc:sldMkLst>
          <pc:docMk/>
          <pc:sldMk cId="1838104548" sldId="675"/>
        </pc:sldMkLst>
        <pc:picChg chg="add mod">
          <ac:chgData name="EMIRO JOSE GARCIA PALENCIA" userId="9ecf0463-d4c5-4f80-aa79-ad52376dbe61" providerId="ADAL" clId="{EA5D68E7-9B71-4F85-AD09-88425A70EE26}" dt="2023-07-14T15:06:59.089" v="207"/>
          <ac:picMkLst>
            <pc:docMk/>
            <pc:sldMk cId="1838104548" sldId="675"/>
            <ac:picMk id="2" creationId="{4AF3D580-4265-80F9-1B5B-8DB389DF768B}"/>
          </ac:picMkLst>
        </pc:picChg>
        <pc:picChg chg="del">
          <ac:chgData name="EMIRO JOSE GARCIA PALENCIA" userId="9ecf0463-d4c5-4f80-aa79-ad52376dbe61" providerId="ADAL" clId="{EA5D68E7-9B71-4F85-AD09-88425A70EE26}" dt="2023-07-14T15:06:58.431" v="206" actId="478"/>
          <ac:picMkLst>
            <pc:docMk/>
            <pc:sldMk cId="1838104548" sldId="675"/>
            <ac:picMk id="7" creationId="{AE4B3F23-196C-0466-D4F1-4E44BF7F8AFF}"/>
          </ac:picMkLst>
        </pc:picChg>
      </pc:sldChg>
      <pc:sldChg chg="addSp delSp modSp mod">
        <pc:chgData name="EMIRO JOSE GARCIA PALENCIA" userId="9ecf0463-d4c5-4f80-aa79-ad52376dbe61" providerId="ADAL" clId="{EA5D68E7-9B71-4F85-AD09-88425A70EE26}" dt="2023-07-14T15:07:17.223" v="211"/>
        <pc:sldMkLst>
          <pc:docMk/>
          <pc:sldMk cId="3101399599" sldId="676"/>
        </pc:sldMkLst>
        <pc:picChg chg="add mod">
          <ac:chgData name="EMIRO JOSE GARCIA PALENCIA" userId="9ecf0463-d4c5-4f80-aa79-ad52376dbe61" providerId="ADAL" clId="{EA5D68E7-9B71-4F85-AD09-88425A70EE26}" dt="2023-07-14T15:07:17.223" v="211"/>
          <ac:picMkLst>
            <pc:docMk/>
            <pc:sldMk cId="3101399599" sldId="676"/>
            <ac:picMk id="2" creationId="{FB280BD9-B7BD-4550-8A3D-1F9C9B61C067}"/>
          </ac:picMkLst>
        </pc:picChg>
        <pc:picChg chg="del">
          <ac:chgData name="EMIRO JOSE GARCIA PALENCIA" userId="9ecf0463-d4c5-4f80-aa79-ad52376dbe61" providerId="ADAL" clId="{EA5D68E7-9B71-4F85-AD09-88425A70EE26}" dt="2023-07-14T15:07:16.580" v="210" actId="478"/>
          <ac:picMkLst>
            <pc:docMk/>
            <pc:sldMk cId="3101399599" sldId="676"/>
            <ac:picMk id="4" creationId="{92FAB767-45D4-0F2F-E65C-2A0AC3BDBAFC}"/>
          </ac:picMkLst>
        </pc:picChg>
      </pc:sldChg>
      <pc:sldChg chg="addSp delSp modSp mod">
        <pc:chgData name="EMIRO JOSE GARCIA PALENCIA" userId="9ecf0463-d4c5-4f80-aa79-ad52376dbe61" providerId="ADAL" clId="{EA5D68E7-9B71-4F85-AD09-88425A70EE26}" dt="2023-07-14T17:19:32.323" v="416" actId="1038"/>
        <pc:sldMkLst>
          <pc:docMk/>
          <pc:sldMk cId="244140207" sldId="677"/>
        </pc:sldMkLst>
        <pc:spChg chg="mod">
          <ac:chgData name="EMIRO JOSE GARCIA PALENCIA" userId="9ecf0463-d4c5-4f80-aa79-ad52376dbe61" providerId="ADAL" clId="{EA5D68E7-9B71-4F85-AD09-88425A70EE26}" dt="2023-07-14T17:19:32.323" v="416" actId="1038"/>
          <ac:spMkLst>
            <pc:docMk/>
            <pc:sldMk cId="244140207" sldId="677"/>
            <ac:spMk id="2" creationId="{EFAC5647-1396-F63C-5731-9BF2F8A3ABE9}"/>
          </ac:spMkLst>
        </pc:spChg>
        <pc:spChg chg="add mod">
          <ac:chgData name="EMIRO JOSE GARCIA PALENCIA" userId="9ecf0463-d4c5-4f80-aa79-ad52376dbe61" providerId="ADAL" clId="{EA5D68E7-9B71-4F85-AD09-88425A70EE26}" dt="2023-07-14T17:17:45.231" v="353" actId="1037"/>
          <ac:spMkLst>
            <pc:docMk/>
            <pc:sldMk cId="244140207" sldId="677"/>
            <ac:spMk id="4" creationId="{B4DE03B6-BAEB-575C-A6EB-FA80EDEBF525}"/>
          </ac:spMkLst>
        </pc:spChg>
        <pc:picChg chg="del">
          <ac:chgData name="EMIRO JOSE GARCIA PALENCIA" userId="9ecf0463-d4c5-4f80-aa79-ad52376dbe61" providerId="ADAL" clId="{EA5D68E7-9B71-4F85-AD09-88425A70EE26}" dt="2023-07-14T15:06:04.186" v="186" actId="478"/>
          <ac:picMkLst>
            <pc:docMk/>
            <pc:sldMk cId="244140207" sldId="677"/>
            <ac:picMk id="3" creationId="{47F95ED4-D14C-331D-4C49-D0DC2F1A3646}"/>
          </ac:picMkLst>
        </pc:picChg>
        <pc:picChg chg="add mod">
          <ac:chgData name="EMIRO JOSE GARCIA PALENCIA" userId="9ecf0463-d4c5-4f80-aa79-ad52376dbe61" providerId="ADAL" clId="{EA5D68E7-9B71-4F85-AD09-88425A70EE26}" dt="2023-07-14T15:06:04.720" v="187"/>
          <ac:picMkLst>
            <pc:docMk/>
            <pc:sldMk cId="244140207" sldId="677"/>
            <ac:picMk id="5" creationId="{1CDE34B9-9F2A-B83A-7AA7-C87607DEBD22}"/>
          </ac:picMkLst>
        </pc:picChg>
      </pc:sldChg>
      <pc:sldChg chg="addSp delSp modSp del mod">
        <pc:chgData name="EMIRO JOSE GARCIA PALENCIA" userId="9ecf0463-d4c5-4f80-aa79-ad52376dbe61" providerId="ADAL" clId="{EA5D68E7-9B71-4F85-AD09-88425A70EE26}" dt="2023-07-14T17:25:10.716" v="467" actId="2696"/>
        <pc:sldMkLst>
          <pc:docMk/>
          <pc:sldMk cId="3118106704" sldId="678"/>
        </pc:sldMkLst>
        <pc:spChg chg="del mod">
          <ac:chgData name="EMIRO JOSE GARCIA PALENCIA" userId="9ecf0463-d4c5-4f80-aa79-ad52376dbe61" providerId="ADAL" clId="{EA5D68E7-9B71-4F85-AD09-88425A70EE26}" dt="2023-07-14T17:22:18.094" v="445" actId="21"/>
          <ac:spMkLst>
            <pc:docMk/>
            <pc:sldMk cId="3118106704" sldId="678"/>
            <ac:spMk id="3" creationId="{F3CD39EB-9382-ABF3-DCBB-27F8114D6F03}"/>
          </ac:spMkLst>
        </pc:spChg>
        <pc:spChg chg="add mod">
          <ac:chgData name="EMIRO JOSE GARCIA PALENCIA" userId="9ecf0463-d4c5-4f80-aa79-ad52376dbe61" providerId="ADAL" clId="{EA5D68E7-9B71-4F85-AD09-88425A70EE26}" dt="2023-07-14T17:22:18.094" v="445" actId="21"/>
          <ac:spMkLst>
            <pc:docMk/>
            <pc:sldMk cId="3118106704" sldId="678"/>
            <ac:spMk id="6" creationId="{BB4864D0-C014-9C39-92C0-B053BCEE6E88}"/>
          </ac:spMkLst>
        </pc:spChg>
      </pc:sldChg>
      <pc:sldChg chg="addSp delSp modSp mod">
        <pc:chgData name="EMIRO JOSE GARCIA PALENCIA" userId="9ecf0463-d4c5-4f80-aa79-ad52376dbe61" providerId="ADAL" clId="{EA5D68E7-9B71-4F85-AD09-88425A70EE26}" dt="2023-07-14T15:07:05.634" v="209"/>
        <pc:sldMkLst>
          <pc:docMk/>
          <pc:sldMk cId="2071383078" sldId="679"/>
        </pc:sldMkLst>
        <pc:picChg chg="add mod">
          <ac:chgData name="EMIRO JOSE GARCIA PALENCIA" userId="9ecf0463-d4c5-4f80-aa79-ad52376dbe61" providerId="ADAL" clId="{EA5D68E7-9B71-4F85-AD09-88425A70EE26}" dt="2023-07-14T15:07:05.634" v="209"/>
          <ac:picMkLst>
            <pc:docMk/>
            <pc:sldMk cId="2071383078" sldId="679"/>
            <ac:picMk id="3" creationId="{EF70847F-7FEB-A9A3-9466-D6577D993A62}"/>
          </ac:picMkLst>
        </pc:picChg>
        <pc:picChg chg="del">
          <ac:chgData name="EMIRO JOSE GARCIA PALENCIA" userId="9ecf0463-d4c5-4f80-aa79-ad52376dbe61" providerId="ADAL" clId="{EA5D68E7-9B71-4F85-AD09-88425A70EE26}" dt="2023-07-14T15:07:04.987" v="208" actId="478"/>
          <ac:picMkLst>
            <pc:docMk/>
            <pc:sldMk cId="2071383078" sldId="679"/>
            <ac:picMk id="5" creationId="{45C90C2A-2066-508D-251D-F52D2DD1A4C9}"/>
          </ac:picMkLst>
        </pc:picChg>
      </pc:sldChg>
      <pc:sldChg chg="addSp delSp modSp add mod">
        <pc:chgData name="EMIRO JOSE GARCIA PALENCIA" userId="9ecf0463-d4c5-4f80-aa79-ad52376dbe61" providerId="ADAL" clId="{EA5D68E7-9B71-4F85-AD09-88425A70EE26}" dt="2023-07-14T17:22:59.242" v="466" actId="20577"/>
        <pc:sldMkLst>
          <pc:docMk/>
          <pc:sldMk cId="4264397657" sldId="680"/>
        </pc:sldMkLst>
        <pc:spChg chg="del">
          <ac:chgData name="EMIRO JOSE GARCIA PALENCIA" userId="9ecf0463-d4c5-4f80-aa79-ad52376dbe61" providerId="ADAL" clId="{EA5D68E7-9B71-4F85-AD09-88425A70EE26}" dt="2023-07-14T17:22:23.319" v="446" actId="478"/>
          <ac:spMkLst>
            <pc:docMk/>
            <pc:sldMk cId="4264397657" sldId="680"/>
            <ac:spMk id="2" creationId="{1F397252-F8DD-EF05-21A4-05E667840116}"/>
          </ac:spMkLst>
        </pc:spChg>
        <pc:spChg chg="mod">
          <ac:chgData name="EMIRO JOSE GARCIA PALENCIA" userId="9ecf0463-d4c5-4f80-aa79-ad52376dbe61" providerId="ADAL" clId="{EA5D68E7-9B71-4F85-AD09-88425A70EE26}" dt="2023-07-14T17:22:03.784" v="444" actId="20577"/>
          <ac:spMkLst>
            <pc:docMk/>
            <pc:sldMk cId="4264397657" sldId="680"/>
            <ac:spMk id="5" creationId="{EA2485D9-906D-6278-60EE-FD632B6BF902}"/>
          </ac:spMkLst>
        </pc:spChg>
        <pc:spChg chg="add mod">
          <ac:chgData name="EMIRO JOSE GARCIA PALENCIA" userId="9ecf0463-d4c5-4f80-aa79-ad52376dbe61" providerId="ADAL" clId="{EA5D68E7-9B71-4F85-AD09-88425A70EE26}" dt="2023-07-14T17:22:59.242" v="466" actId="20577"/>
          <ac:spMkLst>
            <pc:docMk/>
            <pc:sldMk cId="4264397657" sldId="680"/>
            <ac:spMk id="6" creationId="{35C6E4F9-2DE0-D8A6-439F-BDA7857133BB}"/>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99D71A-5B26-485B-9A22-52740BA51D39}" type="doc">
      <dgm:prSet loTypeId="urn:microsoft.com/office/officeart/2008/layout/HorizontalMultiLevelHierarchy" loCatId="hierarchy" qsTypeId="urn:microsoft.com/office/officeart/2005/8/quickstyle/3d1" qsCatId="3D" csTypeId="urn:microsoft.com/office/officeart/2005/8/colors/accent1_2" csCatId="accent1" phldr="1"/>
      <dgm:spPr/>
      <dgm:t>
        <a:bodyPr/>
        <a:lstStyle/>
        <a:p>
          <a:endParaRPr lang="es-CO"/>
        </a:p>
      </dgm:t>
    </dgm:pt>
    <dgm:pt modelId="{E248A8EA-69CC-4975-83CB-3CA35CA36EAC}">
      <dgm:prSet phldrT="[Texto]" custT="1"/>
      <dgm:spPr>
        <a:ln>
          <a:solidFill>
            <a:srgbClr val="FF828B"/>
          </a:solidFill>
        </a:ln>
      </dgm:spPr>
      <dgm:t>
        <a:bodyPr/>
        <a:lstStyle/>
        <a:p>
          <a:r>
            <a:rPr lang="es-CO" sz="1600" b="1" dirty="0">
              <a:solidFill>
                <a:schemeClr val="tx1"/>
              </a:solidFill>
            </a:rPr>
            <a:t>Designaciones</a:t>
          </a:r>
        </a:p>
        <a:p>
          <a:r>
            <a:rPr lang="es-CO" sz="1600" b="1" dirty="0">
              <a:solidFill>
                <a:schemeClr val="tx1"/>
              </a:solidFill>
            </a:rPr>
            <a:t>Artículo 25 – Ley 1475 de 2011</a:t>
          </a:r>
        </a:p>
      </dgm:t>
    </dgm:pt>
    <dgm:pt modelId="{37B21D84-A7B4-472E-8AEC-E32D6E6B2D5F}" type="parTrans" cxnId="{DBB1711D-9B5E-4D04-9B21-EC8A3D920AEA}">
      <dgm:prSet/>
      <dgm:spPr/>
      <dgm:t>
        <a:bodyPr/>
        <a:lstStyle/>
        <a:p>
          <a:endParaRPr lang="es-CO"/>
        </a:p>
      </dgm:t>
    </dgm:pt>
    <dgm:pt modelId="{752375D7-AA73-4494-A445-C606F55C34BD}" type="sibTrans" cxnId="{DBB1711D-9B5E-4D04-9B21-EC8A3D920AEA}">
      <dgm:prSet/>
      <dgm:spPr/>
      <dgm:t>
        <a:bodyPr/>
        <a:lstStyle/>
        <a:p>
          <a:endParaRPr lang="es-CO"/>
        </a:p>
      </dgm:t>
    </dgm:pt>
    <dgm:pt modelId="{C62C81D6-66CC-4820-A62F-997D65733F5B}">
      <dgm:prSet phldrT="[Texto]"/>
      <dgm:spPr>
        <a:ln>
          <a:solidFill>
            <a:srgbClr val="FF828B"/>
          </a:solidFill>
        </a:ln>
      </dgm:spPr>
      <dgm:t>
        <a:bodyPr/>
        <a:lstStyle/>
        <a:p>
          <a:pPr algn="just"/>
          <a:r>
            <a:rPr lang="es-CO" b="1" dirty="0">
              <a:solidFill>
                <a:schemeClr val="tx1"/>
              </a:solidFill>
            </a:rPr>
            <a:t>Contador:</a:t>
          </a:r>
          <a:r>
            <a:rPr lang="es-CO" dirty="0">
              <a:solidFill>
                <a:schemeClr val="tx1"/>
              </a:solidFill>
            </a:rPr>
            <a:t> Contratar los servicios profesionales de un (1) contador público con experiencia en materia electoral, Certificado de la Junta Central de Contadores y Tarjeta profesional vigente.</a:t>
          </a:r>
        </a:p>
      </dgm:t>
    </dgm:pt>
    <dgm:pt modelId="{14C50FDC-BD4B-4365-B7BC-B069A5D8B9B1}" type="parTrans" cxnId="{87D0C465-C773-4226-A753-D0588C564577}">
      <dgm:prSet>
        <dgm:style>
          <a:lnRef idx="2">
            <a:schemeClr val="dk1"/>
          </a:lnRef>
          <a:fillRef idx="0">
            <a:schemeClr val="dk1"/>
          </a:fillRef>
          <a:effectRef idx="1">
            <a:schemeClr val="dk1"/>
          </a:effectRef>
          <a:fontRef idx="minor">
            <a:schemeClr val="tx1"/>
          </a:fontRef>
        </dgm:style>
      </dgm:prSet>
      <dgm:spPr/>
      <dgm:t>
        <a:bodyPr/>
        <a:lstStyle/>
        <a:p>
          <a:endParaRPr lang="es-CO"/>
        </a:p>
      </dgm:t>
    </dgm:pt>
    <dgm:pt modelId="{5770D699-B4D5-4512-B3AF-75BF53891C5F}" type="sibTrans" cxnId="{87D0C465-C773-4226-A753-D0588C564577}">
      <dgm:prSet/>
      <dgm:spPr/>
      <dgm:t>
        <a:bodyPr/>
        <a:lstStyle/>
        <a:p>
          <a:endParaRPr lang="es-CO"/>
        </a:p>
      </dgm:t>
    </dgm:pt>
    <dgm:pt modelId="{DE48A6AA-DCA2-41A2-A7CC-B6A0251E883B}">
      <dgm:prSet phldrT="[Texto]"/>
      <dgm:spPr>
        <a:ln>
          <a:solidFill>
            <a:srgbClr val="FF828B"/>
          </a:solidFill>
        </a:ln>
      </dgm:spPr>
      <dgm:t>
        <a:bodyPr/>
        <a:lstStyle/>
        <a:p>
          <a:pPr algn="just"/>
          <a:r>
            <a:rPr lang="es-CO" dirty="0">
              <a:solidFill>
                <a:schemeClr val="tx1"/>
              </a:solidFill>
            </a:rPr>
            <a:t>  </a:t>
          </a:r>
          <a:r>
            <a:rPr lang="es-CO" b="1" dirty="0">
              <a:solidFill>
                <a:schemeClr val="tx1"/>
              </a:solidFill>
            </a:rPr>
            <a:t>Gerente de Campaña: </a:t>
          </a:r>
          <a:r>
            <a:rPr lang="es-ES" b="0" i="0" dirty="0">
              <a:solidFill>
                <a:schemeClr val="tx1"/>
              </a:solidFill>
            </a:rPr>
            <a:t>Los recursos en dinero se recibirán y administrarán a través de una cuenta única.</a:t>
          </a:r>
          <a:endParaRPr lang="es-CO" dirty="0">
            <a:solidFill>
              <a:schemeClr val="tx1"/>
            </a:solidFill>
          </a:endParaRPr>
        </a:p>
      </dgm:t>
    </dgm:pt>
    <dgm:pt modelId="{18BF4346-8794-4062-A488-A67CC9C4CF79}" type="parTrans" cxnId="{10878FCF-9D80-4818-BE8B-62806DC53B9B}">
      <dgm:prSet/>
      <dgm:spPr/>
      <dgm:t>
        <a:bodyPr/>
        <a:lstStyle/>
        <a:p>
          <a:endParaRPr lang="es-CO"/>
        </a:p>
      </dgm:t>
    </dgm:pt>
    <dgm:pt modelId="{F28A065E-27D4-46A1-BC28-20CCD3CA62AF}" type="sibTrans" cxnId="{10878FCF-9D80-4818-BE8B-62806DC53B9B}">
      <dgm:prSet/>
      <dgm:spPr/>
      <dgm:t>
        <a:bodyPr/>
        <a:lstStyle/>
        <a:p>
          <a:endParaRPr lang="es-CO"/>
        </a:p>
      </dgm:t>
    </dgm:pt>
    <dgm:pt modelId="{9AA12AD5-E60A-443A-83F6-5897AE482B76}" type="pres">
      <dgm:prSet presAssocID="{9699D71A-5B26-485B-9A22-52740BA51D39}" presName="Name0" presStyleCnt="0">
        <dgm:presLayoutVars>
          <dgm:chPref val="1"/>
          <dgm:dir/>
          <dgm:animOne val="branch"/>
          <dgm:animLvl val="lvl"/>
          <dgm:resizeHandles val="exact"/>
        </dgm:presLayoutVars>
      </dgm:prSet>
      <dgm:spPr/>
    </dgm:pt>
    <dgm:pt modelId="{A42DD45E-2553-4990-8524-7980E9C7B929}" type="pres">
      <dgm:prSet presAssocID="{E248A8EA-69CC-4975-83CB-3CA35CA36EAC}" presName="root1" presStyleCnt="0"/>
      <dgm:spPr/>
    </dgm:pt>
    <dgm:pt modelId="{BE04BE0A-E11E-44AB-8C70-BFC60CC590DC}" type="pres">
      <dgm:prSet presAssocID="{E248A8EA-69CC-4975-83CB-3CA35CA36EAC}" presName="LevelOneTextNode" presStyleLbl="node0" presStyleIdx="0" presStyleCnt="1">
        <dgm:presLayoutVars>
          <dgm:chPref val="3"/>
        </dgm:presLayoutVars>
      </dgm:prSet>
      <dgm:spPr/>
    </dgm:pt>
    <dgm:pt modelId="{5FB92AA7-2AC3-4ACE-9026-5C290D3C437A}" type="pres">
      <dgm:prSet presAssocID="{E248A8EA-69CC-4975-83CB-3CA35CA36EAC}" presName="level2hierChild" presStyleCnt="0"/>
      <dgm:spPr/>
    </dgm:pt>
    <dgm:pt modelId="{4AC88B09-503B-4DDE-8C70-40FAD40E11E6}" type="pres">
      <dgm:prSet presAssocID="{14C50FDC-BD4B-4365-B7BC-B069A5D8B9B1}" presName="conn2-1" presStyleLbl="parChTrans1D2" presStyleIdx="0" presStyleCnt="2"/>
      <dgm:spPr/>
    </dgm:pt>
    <dgm:pt modelId="{5EAD385B-D1CC-4ABF-9996-40327D4F3342}" type="pres">
      <dgm:prSet presAssocID="{14C50FDC-BD4B-4365-B7BC-B069A5D8B9B1}" presName="connTx" presStyleLbl="parChTrans1D2" presStyleIdx="0" presStyleCnt="2"/>
      <dgm:spPr/>
    </dgm:pt>
    <dgm:pt modelId="{0C7CA40B-EDD1-47D1-A758-42E2AFD00BC6}" type="pres">
      <dgm:prSet presAssocID="{C62C81D6-66CC-4820-A62F-997D65733F5B}" presName="root2" presStyleCnt="0"/>
      <dgm:spPr/>
    </dgm:pt>
    <dgm:pt modelId="{6CF1820A-8957-4E65-8613-FD7972D0D014}" type="pres">
      <dgm:prSet presAssocID="{C62C81D6-66CC-4820-A62F-997D65733F5B}" presName="LevelTwoTextNode" presStyleLbl="node2" presStyleIdx="0" presStyleCnt="2">
        <dgm:presLayoutVars>
          <dgm:chPref val="3"/>
        </dgm:presLayoutVars>
      </dgm:prSet>
      <dgm:spPr/>
    </dgm:pt>
    <dgm:pt modelId="{C16D28F3-4309-4146-A4C4-E100DA30747A}" type="pres">
      <dgm:prSet presAssocID="{C62C81D6-66CC-4820-A62F-997D65733F5B}" presName="level3hierChild" presStyleCnt="0"/>
      <dgm:spPr/>
    </dgm:pt>
    <dgm:pt modelId="{CEEF24CB-3ABB-4943-AAB5-205A33F3C170}" type="pres">
      <dgm:prSet presAssocID="{18BF4346-8794-4062-A488-A67CC9C4CF79}" presName="conn2-1" presStyleLbl="parChTrans1D2" presStyleIdx="1" presStyleCnt="2"/>
      <dgm:spPr/>
    </dgm:pt>
    <dgm:pt modelId="{8EDF6BE0-53EE-467C-9352-F42FFD21812B}" type="pres">
      <dgm:prSet presAssocID="{18BF4346-8794-4062-A488-A67CC9C4CF79}" presName="connTx" presStyleLbl="parChTrans1D2" presStyleIdx="1" presStyleCnt="2"/>
      <dgm:spPr/>
    </dgm:pt>
    <dgm:pt modelId="{D76F7FD4-EB23-4F6F-9B2F-015D821DE0A7}" type="pres">
      <dgm:prSet presAssocID="{DE48A6AA-DCA2-41A2-A7CC-B6A0251E883B}" presName="root2" presStyleCnt="0"/>
      <dgm:spPr/>
    </dgm:pt>
    <dgm:pt modelId="{0CFF6EC7-C9B7-4AA4-9A17-77326FC3BF89}" type="pres">
      <dgm:prSet presAssocID="{DE48A6AA-DCA2-41A2-A7CC-B6A0251E883B}" presName="LevelTwoTextNode" presStyleLbl="node2" presStyleIdx="1" presStyleCnt="2">
        <dgm:presLayoutVars>
          <dgm:chPref val="3"/>
        </dgm:presLayoutVars>
      </dgm:prSet>
      <dgm:spPr/>
    </dgm:pt>
    <dgm:pt modelId="{7F9522E5-9965-400D-A01B-3C92BF32926B}" type="pres">
      <dgm:prSet presAssocID="{DE48A6AA-DCA2-41A2-A7CC-B6A0251E883B}" presName="level3hierChild" presStyleCnt="0"/>
      <dgm:spPr/>
    </dgm:pt>
  </dgm:ptLst>
  <dgm:cxnLst>
    <dgm:cxn modelId="{44348A02-3AD3-49F0-B26D-0FD37F7D4E9D}" type="presOf" srcId="{DE48A6AA-DCA2-41A2-A7CC-B6A0251E883B}" destId="{0CFF6EC7-C9B7-4AA4-9A17-77326FC3BF89}" srcOrd="0" destOrd="0" presId="urn:microsoft.com/office/officeart/2008/layout/HorizontalMultiLevelHierarchy"/>
    <dgm:cxn modelId="{DBB1711D-9B5E-4D04-9B21-EC8A3D920AEA}" srcId="{9699D71A-5B26-485B-9A22-52740BA51D39}" destId="{E248A8EA-69CC-4975-83CB-3CA35CA36EAC}" srcOrd="0" destOrd="0" parTransId="{37B21D84-A7B4-472E-8AEC-E32D6E6B2D5F}" sibTransId="{752375D7-AA73-4494-A445-C606F55C34BD}"/>
    <dgm:cxn modelId="{CDA4673C-A2F4-4B25-875A-E2868ED533AF}" type="presOf" srcId="{14C50FDC-BD4B-4365-B7BC-B069A5D8B9B1}" destId="{4AC88B09-503B-4DDE-8C70-40FAD40E11E6}" srcOrd="0" destOrd="0" presId="urn:microsoft.com/office/officeart/2008/layout/HorizontalMultiLevelHierarchy"/>
    <dgm:cxn modelId="{87D0C465-C773-4226-A753-D0588C564577}" srcId="{E248A8EA-69CC-4975-83CB-3CA35CA36EAC}" destId="{C62C81D6-66CC-4820-A62F-997D65733F5B}" srcOrd="0" destOrd="0" parTransId="{14C50FDC-BD4B-4365-B7BC-B069A5D8B9B1}" sibTransId="{5770D699-B4D5-4512-B3AF-75BF53891C5F}"/>
    <dgm:cxn modelId="{B523164E-6EFC-4FC5-9586-442C12F3AC0A}" type="presOf" srcId="{18BF4346-8794-4062-A488-A67CC9C4CF79}" destId="{CEEF24CB-3ABB-4943-AAB5-205A33F3C170}" srcOrd="0" destOrd="0" presId="urn:microsoft.com/office/officeart/2008/layout/HorizontalMultiLevelHierarchy"/>
    <dgm:cxn modelId="{3C225472-D35F-4B21-9A7A-84968B4B8643}" type="presOf" srcId="{C62C81D6-66CC-4820-A62F-997D65733F5B}" destId="{6CF1820A-8957-4E65-8613-FD7972D0D014}" srcOrd="0" destOrd="0" presId="urn:microsoft.com/office/officeart/2008/layout/HorizontalMultiLevelHierarchy"/>
    <dgm:cxn modelId="{26A0E476-A5DA-4EA7-AF97-768337BC08FA}" type="presOf" srcId="{E248A8EA-69CC-4975-83CB-3CA35CA36EAC}" destId="{BE04BE0A-E11E-44AB-8C70-BFC60CC590DC}" srcOrd="0" destOrd="0" presId="urn:microsoft.com/office/officeart/2008/layout/HorizontalMultiLevelHierarchy"/>
    <dgm:cxn modelId="{10878FCF-9D80-4818-BE8B-62806DC53B9B}" srcId="{E248A8EA-69CC-4975-83CB-3CA35CA36EAC}" destId="{DE48A6AA-DCA2-41A2-A7CC-B6A0251E883B}" srcOrd="1" destOrd="0" parTransId="{18BF4346-8794-4062-A488-A67CC9C4CF79}" sibTransId="{F28A065E-27D4-46A1-BC28-20CCD3CA62AF}"/>
    <dgm:cxn modelId="{95CB9FD5-98EE-45AC-A5D5-D2462228DB7A}" type="presOf" srcId="{18BF4346-8794-4062-A488-A67CC9C4CF79}" destId="{8EDF6BE0-53EE-467C-9352-F42FFD21812B}" srcOrd="1" destOrd="0" presId="urn:microsoft.com/office/officeart/2008/layout/HorizontalMultiLevelHierarchy"/>
    <dgm:cxn modelId="{54F751E9-0931-4D1E-A4F6-4C36E61C56D8}" type="presOf" srcId="{9699D71A-5B26-485B-9A22-52740BA51D39}" destId="{9AA12AD5-E60A-443A-83F6-5897AE482B76}" srcOrd="0" destOrd="0" presId="urn:microsoft.com/office/officeart/2008/layout/HorizontalMultiLevelHierarchy"/>
    <dgm:cxn modelId="{308288F9-F1EB-431B-B4AF-2330C869D7D4}" type="presOf" srcId="{14C50FDC-BD4B-4365-B7BC-B069A5D8B9B1}" destId="{5EAD385B-D1CC-4ABF-9996-40327D4F3342}" srcOrd="1" destOrd="0" presId="urn:microsoft.com/office/officeart/2008/layout/HorizontalMultiLevelHierarchy"/>
    <dgm:cxn modelId="{12F86967-7C58-4D32-8110-1BD4C67FF6C7}" type="presParOf" srcId="{9AA12AD5-E60A-443A-83F6-5897AE482B76}" destId="{A42DD45E-2553-4990-8524-7980E9C7B929}" srcOrd="0" destOrd="0" presId="urn:microsoft.com/office/officeart/2008/layout/HorizontalMultiLevelHierarchy"/>
    <dgm:cxn modelId="{B7A6732B-59F5-4ADB-B3D8-789A6D3EE640}" type="presParOf" srcId="{A42DD45E-2553-4990-8524-7980E9C7B929}" destId="{BE04BE0A-E11E-44AB-8C70-BFC60CC590DC}" srcOrd="0" destOrd="0" presId="urn:microsoft.com/office/officeart/2008/layout/HorizontalMultiLevelHierarchy"/>
    <dgm:cxn modelId="{4DFE27B0-8BF7-4FAC-9D52-EF34140CADD3}" type="presParOf" srcId="{A42DD45E-2553-4990-8524-7980E9C7B929}" destId="{5FB92AA7-2AC3-4ACE-9026-5C290D3C437A}" srcOrd="1" destOrd="0" presId="urn:microsoft.com/office/officeart/2008/layout/HorizontalMultiLevelHierarchy"/>
    <dgm:cxn modelId="{0C61D568-3565-4B1B-A3DA-5988C83C1C2B}" type="presParOf" srcId="{5FB92AA7-2AC3-4ACE-9026-5C290D3C437A}" destId="{4AC88B09-503B-4DDE-8C70-40FAD40E11E6}" srcOrd="0" destOrd="0" presId="urn:microsoft.com/office/officeart/2008/layout/HorizontalMultiLevelHierarchy"/>
    <dgm:cxn modelId="{81025BAB-F8BA-48B0-8855-5C3D52982E32}" type="presParOf" srcId="{4AC88B09-503B-4DDE-8C70-40FAD40E11E6}" destId="{5EAD385B-D1CC-4ABF-9996-40327D4F3342}" srcOrd="0" destOrd="0" presId="urn:microsoft.com/office/officeart/2008/layout/HorizontalMultiLevelHierarchy"/>
    <dgm:cxn modelId="{D4509688-4AF7-4AC1-9F14-3FCCE506091A}" type="presParOf" srcId="{5FB92AA7-2AC3-4ACE-9026-5C290D3C437A}" destId="{0C7CA40B-EDD1-47D1-A758-42E2AFD00BC6}" srcOrd="1" destOrd="0" presId="urn:microsoft.com/office/officeart/2008/layout/HorizontalMultiLevelHierarchy"/>
    <dgm:cxn modelId="{3894167B-6FA3-4FD9-B3AA-DBCB0EE1070D}" type="presParOf" srcId="{0C7CA40B-EDD1-47D1-A758-42E2AFD00BC6}" destId="{6CF1820A-8957-4E65-8613-FD7972D0D014}" srcOrd="0" destOrd="0" presId="urn:microsoft.com/office/officeart/2008/layout/HorizontalMultiLevelHierarchy"/>
    <dgm:cxn modelId="{121B69A6-532A-4F7E-8151-25334BD44721}" type="presParOf" srcId="{0C7CA40B-EDD1-47D1-A758-42E2AFD00BC6}" destId="{C16D28F3-4309-4146-A4C4-E100DA30747A}" srcOrd="1" destOrd="0" presId="urn:microsoft.com/office/officeart/2008/layout/HorizontalMultiLevelHierarchy"/>
    <dgm:cxn modelId="{D4B250C6-F3E0-4A13-80EA-B9976CCE8431}" type="presParOf" srcId="{5FB92AA7-2AC3-4ACE-9026-5C290D3C437A}" destId="{CEEF24CB-3ABB-4943-AAB5-205A33F3C170}" srcOrd="2" destOrd="0" presId="urn:microsoft.com/office/officeart/2008/layout/HorizontalMultiLevelHierarchy"/>
    <dgm:cxn modelId="{18C676AB-DA20-4E08-80B2-394B06D7F0CA}" type="presParOf" srcId="{CEEF24CB-3ABB-4943-AAB5-205A33F3C170}" destId="{8EDF6BE0-53EE-467C-9352-F42FFD21812B}" srcOrd="0" destOrd="0" presId="urn:microsoft.com/office/officeart/2008/layout/HorizontalMultiLevelHierarchy"/>
    <dgm:cxn modelId="{7EE6E7AA-12AE-49A6-922F-D76E9F7670B2}" type="presParOf" srcId="{5FB92AA7-2AC3-4ACE-9026-5C290D3C437A}" destId="{D76F7FD4-EB23-4F6F-9B2F-015D821DE0A7}" srcOrd="3" destOrd="0" presId="urn:microsoft.com/office/officeart/2008/layout/HorizontalMultiLevelHierarchy"/>
    <dgm:cxn modelId="{321BBD56-4EE4-433C-AA26-4D2F74789D48}" type="presParOf" srcId="{D76F7FD4-EB23-4F6F-9B2F-015D821DE0A7}" destId="{0CFF6EC7-C9B7-4AA4-9A17-77326FC3BF89}" srcOrd="0" destOrd="0" presId="urn:microsoft.com/office/officeart/2008/layout/HorizontalMultiLevelHierarchy"/>
    <dgm:cxn modelId="{82AB1AAD-75D9-4C40-AB0C-B29638E1006F}" type="presParOf" srcId="{D76F7FD4-EB23-4F6F-9B2F-015D821DE0A7}" destId="{7F9522E5-9965-400D-A01B-3C92BF32926B}"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CAE7E40-6D2E-4D89-B961-83AC784D7665}"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s-CO"/>
        </a:p>
      </dgm:t>
    </dgm:pt>
    <dgm:pt modelId="{F2B4BD99-0942-4AF0-ACB7-CDB9CB4075C6}">
      <dgm:prSet phldrT="[Texto]"/>
      <dgm:spPr>
        <a:solidFill>
          <a:schemeClr val="accent5">
            <a:lumMod val="60000"/>
            <a:lumOff val="40000"/>
          </a:schemeClr>
        </a:solidFill>
        <a:ln>
          <a:solidFill>
            <a:schemeClr val="tx1"/>
          </a:solidFill>
        </a:ln>
      </dgm:spPr>
      <dgm:t>
        <a:bodyPr/>
        <a:lstStyle/>
        <a:p>
          <a:r>
            <a:rPr lang="es-CO" dirty="0">
              <a:solidFill>
                <a:schemeClr val="tx1"/>
              </a:solidFill>
            </a:rPr>
            <a:t>Obligaciones</a:t>
          </a:r>
        </a:p>
      </dgm:t>
    </dgm:pt>
    <dgm:pt modelId="{0FC95F63-59C5-4581-9D35-AE4DF6C294AF}" type="parTrans" cxnId="{8B0A4EB5-24B2-48DB-A9AF-8EAA76EFEF9A}">
      <dgm:prSet/>
      <dgm:spPr/>
      <dgm:t>
        <a:bodyPr/>
        <a:lstStyle/>
        <a:p>
          <a:endParaRPr lang="es-CO"/>
        </a:p>
      </dgm:t>
    </dgm:pt>
    <dgm:pt modelId="{DB8E69FA-7835-440D-AA11-7F878145186D}" type="sibTrans" cxnId="{8B0A4EB5-24B2-48DB-A9AF-8EAA76EFEF9A}">
      <dgm:prSet>
        <dgm:style>
          <a:lnRef idx="3">
            <a:schemeClr val="dk1"/>
          </a:lnRef>
          <a:fillRef idx="0">
            <a:schemeClr val="dk1"/>
          </a:fillRef>
          <a:effectRef idx="2">
            <a:schemeClr val="dk1"/>
          </a:effectRef>
          <a:fontRef idx="minor">
            <a:schemeClr val="tx1"/>
          </a:fontRef>
        </dgm:style>
      </dgm:prSet>
      <dgm:spPr/>
      <dgm:t>
        <a:bodyPr/>
        <a:lstStyle/>
        <a:p>
          <a:endParaRPr lang="es-CO"/>
        </a:p>
      </dgm:t>
    </dgm:pt>
    <dgm:pt modelId="{607BD3C6-ABBA-4254-87DB-0E9C0507E9A5}">
      <dgm:prSet phldrT="[Texto]"/>
      <dgm:spPr>
        <a:solidFill>
          <a:schemeClr val="accent6">
            <a:lumMod val="20000"/>
            <a:lumOff val="80000"/>
          </a:schemeClr>
        </a:solidFill>
        <a:ln>
          <a:solidFill>
            <a:schemeClr val="tx1"/>
          </a:solidFill>
        </a:ln>
      </dgm:spPr>
      <dgm:t>
        <a:bodyPr/>
        <a:lstStyle/>
        <a:p>
          <a:r>
            <a:rPr lang="es-CO" dirty="0">
              <a:solidFill>
                <a:schemeClr val="tx1"/>
              </a:solidFill>
            </a:rPr>
            <a:t>Resolución 10753 de 2025  -  Ley 1475 de 2011</a:t>
          </a:r>
        </a:p>
      </dgm:t>
    </dgm:pt>
    <dgm:pt modelId="{DEABB8C5-E8DD-4299-AEE4-274F4C8D717E}" type="parTrans" cxnId="{4F73DCAC-10CF-4E5E-A6E2-88B341DDE836}">
      <dgm:prSet/>
      <dgm:spPr/>
      <dgm:t>
        <a:bodyPr/>
        <a:lstStyle/>
        <a:p>
          <a:endParaRPr lang="es-CO"/>
        </a:p>
      </dgm:t>
    </dgm:pt>
    <dgm:pt modelId="{94D52264-BEC1-4B4D-860C-A0A38FC2D435}" type="sibTrans" cxnId="{4F73DCAC-10CF-4E5E-A6E2-88B341DDE836}">
      <dgm:prSet>
        <dgm:style>
          <a:lnRef idx="3">
            <a:schemeClr val="accent6"/>
          </a:lnRef>
          <a:fillRef idx="0">
            <a:schemeClr val="accent6"/>
          </a:fillRef>
          <a:effectRef idx="2">
            <a:schemeClr val="accent6"/>
          </a:effectRef>
          <a:fontRef idx="minor">
            <a:schemeClr val="tx1"/>
          </a:fontRef>
        </dgm:style>
      </dgm:prSet>
      <dgm:spPr/>
      <dgm:t>
        <a:bodyPr/>
        <a:lstStyle/>
        <a:p>
          <a:endParaRPr lang="es-CO"/>
        </a:p>
      </dgm:t>
    </dgm:pt>
    <dgm:pt modelId="{0E4DE56D-2898-4B31-8DCD-A6CFCBD45488}">
      <dgm:prSet phldrT="[Texto]"/>
      <dgm:spPr>
        <a:solidFill>
          <a:schemeClr val="accent2">
            <a:lumMod val="40000"/>
            <a:lumOff val="60000"/>
          </a:schemeClr>
        </a:solidFill>
        <a:ln>
          <a:solidFill>
            <a:schemeClr val="tx1"/>
          </a:solidFill>
        </a:ln>
      </dgm:spPr>
      <dgm:t>
        <a:bodyPr/>
        <a:lstStyle/>
        <a:p>
          <a:r>
            <a:rPr lang="es-CO" dirty="0">
              <a:solidFill>
                <a:schemeClr val="tx1"/>
              </a:solidFill>
            </a:rPr>
            <a:t>Incumplimiento</a:t>
          </a:r>
        </a:p>
      </dgm:t>
    </dgm:pt>
    <dgm:pt modelId="{6D8BB70E-BB4A-4BF5-8644-8E259C64B3DC}" type="parTrans" cxnId="{B4B9F54E-0127-4D08-BC0F-7C3D9EC3DFFE}">
      <dgm:prSet/>
      <dgm:spPr/>
      <dgm:t>
        <a:bodyPr/>
        <a:lstStyle/>
        <a:p>
          <a:endParaRPr lang="es-CO"/>
        </a:p>
      </dgm:t>
    </dgm:pt>
    <dgm:pt modelId="{CE140FB8-EA09-4125-B1C7-CC44C509F8B1}" type="sibTrans" cxnId="{B4B9F54E-0127-4D08-BC0F-7C3D9EC3DFFE}">
      <dgm:prSet>
        <dgm:style>
          <a:lnRef idx="3">
            <a:schemeClr val="accent4"/>
          </a:lnRef>
          <a:fillRef idx="0">
            <a:schemeClr val="accent4"/>
          </a:fillRef>
          <a:effectRef idx="2">
            <a:schemeClr val="accent4"/>
          </a:effectRef>
          <a:fontRef idx="minor">
            <a:schemeClr val="tx1"/>
          </a:fontRef>
        </dgm:style>
      </dgm:prSet>
      <dgm:spPr>
        <a:ln>
          <a:solidFill>
            <a:srgbClr val="FF828B"/>
          </a:solidFill>
        </a:ln>
      </dgm:spPr>
      <dgm:t>
        <a:bodyPr/>
        <a:lstStyle/>
        <a:p>
          <a:endParaRPr lang="es-CO"/>
        </a:p>
      </dgm:t>
    </dgm:pt>
    <dgm:pt modelId="{72A7FA9D-0855-40AA-AC96-CB515C19D179}">
      <dgm:prSet phldrT="[Texto]"/>
      <dgm:spPr>
        <a:solidFill>
          <a:schemeClr val="accent4">
            <a:lumMod val="20000"/>
            <a:lumOff val="80000"/>
          </a:schemeClr>
        </a:solidFill>
        <a:ln>
          <a:solidFill>
            <a:schemeClr val="tx1"/>
          </a:solidFill>
        </a:ln>
      </dgm:spPr>
      <dgm:t>
        <a:bodyPr/>
        <a:lstStyle/>
        <a:p>
          <a:r>
            <a:rPr lang="es-CO" dirty="0">
              <a:solidFill>
                <a:schemeClr val="tx1"/>
              </a:solidFill>
            </a:rPr>
            <a:t>Multas y Sanciones</a:t>
          </a:r>
        </a:p>
      </dgm:t>
    </dgm:pt>
    <dgm:pt modelId="{F55B0077-C3A6-4A0C-BD71-E71959910D0B}" type="parTrans" cxnId="{911D37B0-F446-449D-BF00-F6FBC78ECBA1}">
      <dgm:prSet/>
      <dgm:spPr/>
      <dgm:t>
        <a:bodyPr/>
        <a:lstStyle/>
        <a:p>
          <a:endParaRPr lang="es-CO"/>
        </a:p>
      </dgm:t>
    </dgm:pt>
    <dgm:pt modelId="{6CFAAEFB-33B0-432E-AFFF-EBDF2D220393}" type="sibTrans" cxnId="{911D37B0-F446-449D-BF00-F6FBC78ECBA1}">
      <dgm:prSet>
        <dgm:style>
          <a:lnRef idx="3">
            <a:schemeClr val="accent2"/>
          </a:lnRef>
          <a:fillRef idx="0">
            <a:schemeClr val="accent2"/>
          </a:fillRef>
          <a:effectRef idx="2">
            <a:schemeClr val="accent2"/>
          </a:effectRef>
          <a:fontRef idx="minor">
            <a:schemeClr val="tx1"/>
          </a:fontRef>
        </dgm:style>
      </dgm:prSet>
      <dgm:spPr/>
      <dgm:t>
        <a:bodyPr/>
        <a:lstStyle/>
        <a:p>
          <a:endParaRPr lang="es-CO"/>
        </a:p>
      </dgm:t>
    </dgm:pt>
    <dgm:pt modelId="{9AC87B96-F672-45FD-AFDC-6F77D8F1295A}">
      <dgm:prSet phldrT="[Texto]"/>
      <dgm:spPr>
        <a:solidFill>
          <a:schemeClr val="accent2">
            <a:lumMod val="60000"/>
            <a:lumOff val="40000"/>
          </a:schemeClr>
        </a:solidFill>
        <a:ln>
          <a:solidFill>
            <a:schemeClr val="tx1"/>
          </a:solidFill>
        </a:ln>
      </dgm:spPr>
      <dgm:t>
        <a:bodyPr/>
        <a:lstStyle/>
        <a:p>
          <a:r>
            <a:rPr lang="es-CO" dirty="0">
              <a:solidFill>
                <a:schemeClr val="tx1"/>
              </a:solidFill>
            </a:rPr>
            <a:t>Artículo 39 – Ley 130 de 1994</a:t>
          </a:r>
        </a:p>
      </dgm:t>
    </dgm:pt>
    <dgm:pt modelId="{4F2EECDE-408B-4614-B0ED-6C72FF5CF573}" type="parTrans" cxnId="{992FA4C4-DE27-4BAA-9D07-794CEF788E35}">
      <dgm:prSet/>
      <dgm:spPr/>
      <dgm:t>
        <a:bodyPr/>
        <a:lstStyle/>
        <a:p>
          <a:endParaRPr lang="es-CO"/>
        </a:p>
      </dgm:t>
    </dgm:pt>
    <dgm:pt modelId="{2835A880-8DA8-4385-BD19-FDC50C31B3B6}" type="sibTrans" cxnId="{992FA4C4-DE27-4BAA-9D07-794CEF788E35}">
      <dgm:prSet/>
      <dgm:spPr/>
      <dgm:t>
        <a:bodyPr/>
        <a:lstStyle/>
        <a:p>
          <a:endParaRPr lang="es-CO"/>
        </a:p>
      </dgm:t>
    </dgm:pt>
    <dgm:pt modelId="{6F89EF02-56CA-4F8F-B994-7A34336CDA6B}" type="pres">
      <dgm:prSet presAssocID="{6CAE7E40-6D2E-4D89-B961-83AC784D7665}" presName="Name0" presStyleCnt="0">
        <dgm:presLayoutVars>
          <dgm:dir/>
          <dgm:resizeHandles val="exact"/>
        </dgm:presLayoutVars>
      </dgm:prSet>
      <dgm:spPr/>
    </dgm:pt>
    <dgm:pt modelId="{7531101E-60E1-4FF9-86A1-6BFEDAD87DD8}" type="pres">
      <dgm:prSet presAssocID="{F2B4BD99-0942-4AF0-ACB7-CDB9CB4075C6}" presName="node" presStyleLbl="node1" presStyleIdx="0" presStyleCnt="5">
        <dgm:presLayoutVars>
          <dgm:bulletEnabled val="1"/>
        </dgm:presLayoutVars>
      </dgm:prSet>
      <dgm:spPr/>
    </dgm:pt>
    <dgm:pt modelId="{6C8A182E-5EC5-42A6-95FB-347A2A3D0A44}" type="pres">
      <dgm:prSet presAssocID="{DB8E69FA-7835-440D-AA11-7F878145186D}" presName="sibTrans" presStyleLbl="sibTrans1D1" presStyleIdx="0" presStyleCnt="4"/>
      <dgm:spPr/>
    </dgm:pt>
    <dgm:pt modelId="{D3C48993-B208-4C26-9FCF-4BFBC2B0E797}" type="pres">
      <dgm:prSet presAssocID="{DB8E69FA-7835-440D-AA11-7F878145186D}" presName="connectorText" presStyleLbl="sibTrans1D1" presStyleIdx="0" presStyleCnt="4"/>
      <dgm:spPr/>
    </dgm:pt>
    <dgm:pt modelId="{131535A0-A017-431E-B4C7-5EE28E25AFAA}" type="pres">
      <dgm:prSet presAssocID="{607BD3C6-ABBA-4254-87DB-0E9C0507E9A5}" presName="node" presStyleLbl="node1" presStyleIdx="1" presStyleCnt="5">
        <dgm:presLayoutVars>
          <dgm:bulletEnabled val="1"/>
        </dgm:presLayoutVars>
      </dgm:prSet>
      <dgm:spPr/>
    </dgm:pt>
    <dgm:pt modelId="{5ACAF1A7-6E46-49C9-8AA8-5BB832C4EDB1}" type="pres">
      <dgm:prSet presAssocID="{94D52264-BEC1-4B4D-860C-A0A38FC2D435}" presName="sibTrans" presStyleLbl="sibTrans1D1" presStyleIdx="1" presStyleCnt="4"/>
      <dgm:spPr/>
    </dgm:pt>
    <dgm:pt modelId="{988BCF1E-69B0-4828-843B-1D031F184B43}" type="pres">
      <dgm:prSet presAssocID="{94D52264-BEC1-4B4D-860C-A0A38FC2D435}" presName="connectorText" presStyleLbl="sibTrans1D1" presStyleIdx="1" presStyleCnt="4"/>
      <dgm:spPr/>
    </dgm:pt>
    <dgm:pt modelId="{C8B216AA-4DF7-4A1C-9715-C3FE237AE0A3}" type="pres">
      <dgm:prSet presAssocID="{0E4DE56D-2898-4B31-8DCD-A6CFCBD45488}" presName="node" presStyleLbl="node1" presStyleIdx="2" presStyleCnt="5">
        <dgm:presLayoutVars>
          <dgm:bulletEnabled val="1"/>
        </dgm:presLayoutVars>
      </dgm:prSet>
      <dgm:spPr/>
    </dgm:pt>
    <dgm:pt modelId="{7CF0E7C4-CE81-44F5-913A-1DADE0CE0EC7}" type="pres">
      <dgm:prSet presAssocID="{CE140FB8-EA09-4125-B1C7-CC44C509F8B1}" presName="sibTrans" presStyleLbl="sibTrans1D1" presStyleIdx="2" presStyleCnt="4"/>
      <dgm:spPr/>
    </dgm:pt>
    <dgm:pt modelId="{98234A2D-4AD4-4664-A340-A244FE86D1F0}" type="pres">
      <dgm:prSet presAssocID="{CE140FB8-EA09-4125-B1C7-CC44C509F8B1}" presName="connectorText" presStyleLbl="sibTrans1D1" presStyleIdx="2" presStyleCnt="4"/>
      <dgm:spPr/>
    </dgm:pt>
    <dgm:pt modelId="{9AE93044-6CFD-4495-8E98-79D83DC42B41}" type="pres">
      <dgm:prSet presAssocID="{72A7FA9D-0855-40AA-AC96-CB515C19D179}" presName="node" presStyleLbl="node1" presStyleIdx="3" presStyleCnt="5">
        <dgm:presLayoutVars>
          <dgm:bulletEnabled val="1"/>
        </dgm:presLayoutVars>
      </dgm:prSet>
      <dgm:spPr/>
    </dgm:pt>
    <dgm:pt modelId="{BEB0D3EB-EB95-4BC8-A3B6-8C273C35133D}" type="pres">
      <dgm:prSet presAssocID="{6CFAAEFB-33B0-432E-AFFF-EBDF2D220393}" presName="sibTrans" presStyleLbl="sibTrans1D1" presStyleIdx="3" presStyleCnt="4"/>
      <dgm:spPr/>
    </dgm:pt>
    <dgm:pt modelId="{9223DB17-EABF-47DB-AD96-D2A9E325C958}" type="pres">
      <dgm:prSet presAssocID="{6CFAAEFB-33B0-432E-AFFF-EBDF2D220393}" presName="connectorText" presStyleLbl="sibTrans1D1" presStyleIdx="3" presStyleCnt="4"/>
      <dgm:spPr/>
    </dgm:pt>
    <dgm:pt modelId="{C826AD02-774E-4771-9BAB-B01576F7BC42}" type="pres">
      <dgm:prSet presAssocID="{9AC87B96-F672-45FD-AFDC-6F77D8F1295A}" presName="node" presStyleLbl="node1" presStyleIdx="4" presStyleCnt="5">
        <dgm:presLayoutVars>
          <dgm:bulletEnabled val="1"/>
        </dgm:presLayoutVars>
      </dgm:prSet>
      <dgm:spPr/>
    </dgm:pt>
  </dgm:ptLst>
  <dgm:cxnLst>
    <dgm:cxn modelId="{8BBAB011-0E3A-45C1-B7D6-E59163DF8C00}" type="presOf" srcId="{94D52264-BEC1-4B4D-860C-A0A38FC2D435}" destId="{988BCF1E-69B0-4828-843B-1D031F184B43}" srcOrd="1" destOrd="0" presId="urn:microsoft.com/office/officeart/2005/8/layout/bProcess3"/>
    <dgm:cxn modelId="{11F42D15-37D6-4E3E-9D4D-C43F5182724B}" type="presOf" srcId="{DB8E69FA-7835-440D-AA11-7F878145186D}" destId="{6C8A182E-5EC5-42A6-95FB-347A2A3D0A44}" srcOrd="0" destOrd="0" presId="urn:microsoft.com/office/officeart/2005/8/layout/bProcess3"/>
    <dgm:cxn modelId="{6545B11A-E537-44E3-B9B9-05947D3371AA}" type="presOf" srcId="{CE140FB8-EA09-4125-B1C7-CC44C509F8B1}" destId="{7CF0E7C4-CE81-44F5-913A-1DADE0CE0EC7}" srcOrd="0" destOrd="0" presId="urn:microsoft.com/office/officeart/2005/8/layout/bProcess3"/>
    <dgm:cxn modelId="{7D6CC31D-D838-4859-BD9F-9203574A8CAB}" type="presOf" srcId="{6CFAAEFB-33B0-432E-AFFF-EBDF2D220393}" destId="{9223DB17-EABF-47DB-AD96-D2A9E325C958}" srcOrd="1" destOrd="0" presId="urn:microsoft.com/office/officeart/2005/8/layout/bProcess3"/>
    <dgm:cxn modelId="{357B9F2A-5DCF-4C4A-A84D-45736A305FE1}" type="presOf" srcId="{94D52264-BEC1-4B4D-860C-A0A38FC2D435}" destId="{5ACAF1A7-6E46-49C9-8AA8-5BB832C4EDB1}" srcOrd="0" destOrd="0" presId="urn:microsoft.com/office/officeart/2005/8/layout/bProcess3"/>
    <dgm:cxn modelId="{981F052B-B1B8-41DB-AFCC-C5929A6D8224}" type="presOf" srcId="{607BD3C6-ABBA-4254-87DB-0E9C0507E9A5}" destId="{131535A0-A017-431E-B4C7-5EE28E25AFAA}" srcOrd="0" destOrd="0" presId="urn:microsoft.com/office/officeart/2005/8/layout/bProcess3"/>
    <dgm:cxn modelId="{EBBBF062-6AD5-4C14-96B2-3039684DCE76}" type="presOf" srcId="{9AC87B96-F672-45FD-AFDC-6F77D8F1295A}" destId="{C826AD02-774E-4771-9BAB-B01576F7BC42}" srcOrd="0" destOrd="0" presId="urn:microsoft.com/office/officeart/2005/8/layout/bProcess3"/>
    <dgm:cxn modelId="{25A3C047-426A-48F0-BD90-A0BDF7C88FD2}" type="presOf" srcId="{DB8E69FA-7835-440D-AA11-7F878145186D}" destId="{D3C48993-B208-4C26-9FCF-4BFBC2B0E797}" srcOrd="1" destOrd="0" presId="urn:microsoft.com/office/officeart/2005/8/layout/bProcess3"/>
    <dgm:cxn modelId="{B4B9F54E-0127-4D08-BC0F-7C3D9EC3DFFE}" srcId="{6CAE7E40-6D2E-4D89-B961-83AC784D7665}" destId="{0E4DE56D-2898-4B31-8DCD-A6CFCBD45488}" srcOrd="2" destOrd="0" parTransId="{6D8BB70E-BB4A-4BF5-8644-8E259C64B3DC}" sibTransId="{CE140FB8-EA09-4125-B1C7-CC44C509F8B1}"/>
    <dgm:cxn modelId="{3923089C-109E-4038-9948-95D04E993B19}" type="presOf" srcId="{CE140FB8-EA09-4125-B1C7-CC44C509F8B1}" destId="{98234A2D-4AD4-4664-A340-A244FE86D1F0}" srcOrd="1" destOrd="0" presId="urn:microsoft.com/office/officeart/2005/8/layout/bProcess3"/>
    <dgm:cxn modelId="{E494319E-37E1-4B96-966D-ADD25AA40BC5}" type="presOf" srcId="{6CFAAEFB-33B0-432E-AFFF-EBDF2D220393}" destId="{BEB0D3EB-EB95-4BC8-A3B6-8C273C35133D}" srcOrd="0" destOrd="0" presId="urn:microsoft.com/office/officeart/2005/8/layout/bProcess3"/>
    <dgm:cxn modelId="{800A94A8-CDDA-4EAB-AAA5-76767CD789EF}" type="presOf" srcId="{0E4DE56D-2898-4B31-8DCD-A6CFCBD45488}" destId="{C8B216AA-4DF7-4A1C-9715-C3FE237AE0A3}" srcOrd="0" destOrd="0" presId="urn:microsoft.com/office/officeart/2005/8/layout/bProcess3"/>
    <dgm:cxn modelId="{5DE062AB-4514-4F3F-8700-A2F64D7A4D8F}" type="presOf" srcId="{72A7FA9D-0855-40AA-AC96-CB515C19D179}" destId="{9AE93044-6CFD-4495-8E98-79D83DC42B41}" srcOrd="0" destOrd="0" presId="urn:microsoft.com/office/officeart/2005/8/layout/bProcess3"/>
    <dgm:cxn modelId="{4F73DCAC-10CF-4E5E-A6E2-88B341DDE836}" srcId="{6CAE7E40-6D2E-4D89-B961-83AC784D7665}" destId="{607BD3C6-ABBA-4254-87DB-0E9C0507E9A5}" srcOrd="1" destOrd="0" parTransId="{DEABB8C5-E8DD-4299-AEE4-274F4C8D717E}" sibTransId="{94D52264-BEC1-4B4D-860C-A0A38FC2D435}"/>
    <dgm:cxn modelId="{911D37B0-F446-449D-BF00-F6FBC78ECBA1}" srcId="{6CAE7E40-6D2E-4D89-B961-83AC784D7665}" destId="{72A7FA9D-0855-40AA-AC96-CB515C19D179}" srcOrd="3" destOrd="0" parTransId="{F55B0077-C3A6-4A0C-BD71-E71959910D0B}" sibTransId="{6CFAAEFB-33B0-432E-AFFF-EBDF2D220393}"/>
    <dgm:cxn modelId="{8B0A4EB5-24B2-48DB-A9AF-8EAA76EFEF9A}" srcId="{6CAE7E40-6D2E-4D89-B961-83AC784D7665}" destId="{F2B4BD99-0942-4AF0-ACB7-CDB9CB4075C6}" srcOrd="0" destOrd="0" parTransId="{0FC95F63-59C5-4581-9D35-AE4DF6C294AF}" sibTransId="{DB8E69FA-7835-440D-AA11-7F878145186D}"/>
    <dgm:cxn modelId="{32226EBF-052A-423C-B81E-2538A6188BF0}" type="presOf" srcId="{6CAE7E40-6D2E-4D89-B961-83AC784D7665}" destId="{6F89EF02-56CA-4F8F-B994-7A34336CDA6B}" srcOrd="0" destOrd="0" presId="urn:microsoft.com/office/officeart/2005/8/layout/bProcess3"/>
    <dgm:cxn modelId="{992FA4C4-DE27-4BAA-9D07-794CEF788E35}" srcId="{6CAE7E40-6D2E-4D89-B961-83AC784D7665}" destId="{9AC87B96-F672-45FD-AFDC-6F77D8F1295A}" srcOrd="4" destOrd="0" parTransId="{4F2EECDE-408B-4614-B0ED-6C72FF5CF573}" sibTransId="{2835A880-8DA8-4385-BD19-FDC50C31B3B6}"/>
    <dgm:cxn modelId="{50224BD7-0E22-4660-81D7-B191C8AB9605}" type="presOf" srcId="{F2B4BD99-0942-4AF0-ACB7-CDB9CB4075C6}" destId="{7531101E-60E1-4FF9-86A1-6BFEDAD87DD8}" srcOrd="0" destOrd="0" presId="urn:microsoft.com/office/officeart/2005/8/layout/bProcess3"/>
    <dgm:cxn modelId="{1F05006C-FAB0-4D16-B349-860DCEEC6551}" type="presParOf" srcId="{6F89EF02-56CA-4F8F-B994-7A34336CDA6B}" destId="{7531101E-60E1-4FF9-86A1-6BFEDAD87DD8}" srcOrd="0" destOrd="0" presId="urn:microsoft.com/office/officeart/2005/8/layout/bProcess3"/>
    <dgm:cxn modelId="{BF5EF18E-3B1A-4968-99C9-0F6E86EEDB00}" type="presParOf" srcId="{6F89EF02-56CA-4F8F-B994-7A34336CDA6B}" destId="{6C8A182E-5EC5-42A6-95FB-347A2A3D0A44}" srcOrd="1" destOrd="0" presId="urn:microsoft.com/office/officeart/2005/8/layout/bProcess3"/>
    <dgm:cxn modelId="{888AEC62-1996-4261-B9A8-6675A3B334DC}" type="presParOf" srcId="{6C8A182E-5EC5-42A6-95FB-347A2A3D0A44}" destId="{D3C48993-B208-4C26-9FCF-4BFBC2B0E797}" srcOrd="0" destOrd="0" presId="urn:microsoft.com/office/officeart/2005/8/layout/bProcess3"/>
    <dgm:cxn modelId="{1B996FF4-CCF2-40CA-BE46-B419C3136AC8}" type="presParOf" srcId="{6F89EF02-56CA-4F8F-B994-7A34336CDA6B}" destId="{131535A0-A017-431E-B4C7-5EE28E25AFAA}" srcOrd="2" destOrd="0" presId="urn:microsoft.com/office/officeart/2005/8/layout/bProcess3"/>
    <dgm:cxn modelId="{0038E467-FD91-42E5-8FA1-DCC6C7EE5853}" type="presParOf" srcId="{6F89EF02-56CA-4F8F-B994-7A34336CDA6B}" destId="{5ACAF1A7-6E46-49C9-8AA8-5BB832C4EDB1}" srcOrd="3" destOrd="0" presId="urn:microsoft.com/office/officeart/2005/8/layout/bProcess3"/>
    <dgm:cxn modelId="{8BD7B137-8341-44F2-ADAF-5F9F9CA1C30C}" type="presParOf" srcId="{5ACAF1A7-6E46-49C9-8AA8-5BB832C4EDB1}" destId="{988BCF1E-69B0-4828-843B-1D031F184B43}" srcOrd="0" destOrd="0" presId="urn:microsoft.com/office/officeart/2005/8/layout/bProcess3"/>
    <dgm:cxn modelId="{22D76A44-315B-41E5-9E1A-FC4B32E1992C}" type="presParOf" srcId="{6F89EF02-56CA-4F8F-B994-7A34336CDA6B}" destId="{C8B216AA-4DF7-4A1C-9715-C3FE237AE0A3}" srcOrd="4" destOrd="0" presId="urn:microsoft.com/office/officeart/2005/8/layout/bProcess3"/>
    <dgm:cxn modelId="{14C08984-EA68-42C9-9497-0D46BD208EB3}" type="presParOf" srcId="{6F89EF02-56CA-4F8F-B994-7A34336CDA6B}" destId="{7CF0E7C4-CE81-44F5-913A-1DADE0CE0EC7}" srcOrd="5" destOrd="0" presId="urn:microsoft.com/office/officeart/2005/8/layout/bProcess3"/>
    <dgm:cxn modelId="{97FCEF11-4199-4067-B1AB-0BD4581ABEE4}" type="presParOf" srcId="{7CF0E7C4-CE81-44F5-913A-1DADE0CE0EC7}" destId="{98234A2D-4AD4-4664-A340-A244FE86D1F0}" srcOrd="0" destOrd="0" presId="urn:microsoft.com/office/officeart/2005/8/layout/bProcess3"/>
    <dgm:cxn modelId="{92F210E1-7457-4EFE-8441-B238E43F13E5}" type="presParOf" srcId="{6F89EF02-56CA-4F8F-B994-7A34336CDA6B}" destId="{9AE93044-6CFD-4495-8E98-79D83DC42B41}" srcOrd="6" destOrd="0" presId="urn:microsoft.com/office/officeart/2005/8/layout/bProcess3"/>
    <dgm:cxn modelId="{B2FA93E0-7B00-4A5F-AD4F-10B9F1834AB8}" type="presParOf" srcId="{6F89EF02-56CA-4F8F-B994-7A34336CDA6B}" destId="{BEB0D3EB-EB95-4BC8-A3B6-8C273C35133D}" srcOrd="7" destOrd="0" presId="urn:microsoft.com/office/officeart/2005/8/layout/bProcess3"/>
    <dgm:cxn modelId="{22F650A5-DB9D-40F0-BF96-6E9211386AFD}" type="presParOf" srcId="{BEB0D3EB-EB95-4BC8-A3B6-8C273C35133D}" destId="{9223DB17-EABF-47DB-AD96-D2A9E325C958}" srcOrd="0" destOrd="0" presId="urn:microsoft.com/office/officeart/2005/8/layout/bProcess3"/>
    <dgm:cxn modelId="{EAF8C457-823A-49CC-825A-8AA08B8A6D76}" type="presParOf" srcId="{6F89EF02-56CA-4F8F-B994-7A34336CDA6B}" destId="{C826AD02-774E-4771-9BAB-B01576F7BC42}" srcOrd="8"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EF24CB-3ABB-4943-AAB5-205A33F3C170}">
      <dsp:nvSpPr>
        <dsp:cNvPr id="0" name=""/>
        <dsp:cNvSpPr/>
      </dsp:nvSpPr>
      <dsp:spPr>
        <a:xfrm>
          <a:off x="935853" y="1799056"/>
          <a:ext cx="448468" cy="427275"/>
        </a:xfrm>
        <a:custGeom>
          <a:avLst/>
          <a:gdLst/>
          <a:ahLst/>
          <a:cxnLst/>
          <a:rect l="0" t="0" r="0" b="0"/>
          <a:pathLst>
            <a:path>
              <a:moveTo>
                <a:pt x="0" y="0"/>
              </a:moveTo>
              <a:lnTo>
                <a:pt x="224234" y="0"/>
              </a:lnTo>
              <a:lnTo>
                <a:pt x="224234" y="427275"/>
              </a:lnTo>
              <a:lnTo>
                <a:pt x="448468" y="427275"/>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p>
      </dsp:txBody>
      <dsp:txXfrm>
        <a:off x="1144601" y="1997208"/>
        <a:ext cx="30971" cy="30971"/>
      </dsp:txXfrm>
    </dsp:sp>
    <dsp:sp modelId="{4AC88B09-503B-4DDE-8C70-40FAD40E11E6}">
      <dsp:nvSpPr>
        <dsp:cNvPr id="0" name=""/>
        <dsp:cNvSpPr/>
      </dsp:nvSpPr>
      <dsp:spPr>
        <a:xfrm>
          <a:off x="935853" y="1371780"/>
          <a:ext cx="448468" cy="427275"/>
        </a:xfrm>
        <a:custGeom>
          <a:avLst/>
          <a:gdLst/>
          <a:ahLst/>
          <a:cxnLst/>
          <a:rect l="0" t="0" r="0" b="0"/>
          <a:pathLst>
            <a:path>
              <a:moveTo>
                <a:pt x="0" y="427275"/>
              </a:moveTo>
              <a:lnTo>
                <a:pt x="224234" y="427275"/>
              </a:lnTo>
              <a:lnTo>
                <a:pt x="224234" y="0"/>
              </a:lnTo>
              <a:lnTo>
                <a:pt x="448468" y="0"/>
              </a:lnTo>
            </a:path>
          </a:pathLst>
        </a:custGeom>
        <a:noFill/>
        <a:ln w="12700" cap="flat" cmpd="sng" algn="ctr">
          <a:solidFill>
            <a:schemeClr val="dk1"/>
          </a:solidFill>
          <a:prstDash val="solid"/>
          <a:miter lim="800000"/>
        </a:ln>
        <a:effectLst/>
        <a:scene3d>
          <a:camera prst="orthographicFront"/>
          <a:lightRig rig="flat" dir="t"/>
        </a:scene3d>
        <a:sp3d/>
      </dsp:spPr>
      <dsp:style>
        <a:lnRef idx="2">
          <a:schemeClr val="dk1"/>
        </a:lnRef>
        <a:fillRef idx="0">
          <a:schemeClr val="dk1"/>
        </a:fillRef>
        <a:effectRef idx="1">
          <a:schemeClr val="dk1"/>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p>
      </dsp:txBody>
      <dsp:txXfrm>
        <a:off x="1144601" y="1569932"/>
        <a:ext cx="30971" cy="30971"/>
      </dsp:txXfrm>
    </dsp:sp>
    <dsp:sp modelId="{BE04BE0A-E11E-44AB-8C70-BFC60CC590DC}">
      <dsp:nvSpPr>
        <dsp:cNvPr id="0" name=""/>
        <dsp:cNvSpPr/>
      </dsp:nvSpPr>
      <dsp:spPr>
        <a:xfrm rot="16200000">
          <a:off x="-1205023" y="1457235"/>
          <a:ext cx="3598112" cy="68364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solidFill>
            <a:srgbClr val="FF828B"/>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CO" sz="1600" b="1" kern="1200" dirty="0">
              <a:solidFill>
                <a:schemeClr val="tx1"/>
              </a:solidFill>
            </a:rPr>
            <a:t>Designaciones</a:t>
          </a:r>
        </a:p>
        <a:p>
          <a:pPr marL="0" lvl="0" indent="0" algn="ctr" defTabSz="711200">
            <a:lnSpc>
              <a:spcPct val="90000"/>
            </a:lnSpc>
            <a:spcBef>
              <a:spcPct val="0"/>
            </a:spcBef>
            <a:spcAft>
              <a:spcPct val="35000"/>
            </a:spcAft>
            <a:buNone/>
          </a:pPr>
          <a:r>
            <a:rPr lang="es-CO" sz="1600" b="1" kern="1200" dirty="0">
              <a:solidFill>
                <a:schemeClr val="tx1"/>
              </a:solidFill>
            </a:rPr>
            <a:t>Artículo 25 – Ley 1475 de 2011</a:t>
          </a:r>
        </a:p>
      </dsp:txBody>
      <dsp:txXfrm>
        <a:off x="-1205023" y="1457235"/>
        <a:ext cx="3598112" cy="683641"/>
      </dsp:txXfrm>
    </dsp:sp>
    <dsp:sp modelId="{6CF1820A-8957-4E65-8613-FD7972D0D014}">
      <dsp:nvSpPr>
        <dsp:cNvPr id="0" name=""/>
        <dsp:cNvSpPr/>
      </dsp:nvSpPr>
      <dsp:spPr>
        <a:xfrm>
          <a:off x="1384321" y="1029959"/>
          <a:ext cx="2242343" cy="68364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solidFill>
            <a:srgbClr val="FF828B"/>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marL="0" lvl="0" indent="0" algn="just" defTabSz="400050">
            <a:lnSpc>
              <a:spcPct val="90000"/>
            </a:lnSpc>
            <a:spcBef>
              <a:spcPct val="0"/>
            </a:spcBef>
            <a:spcAft>
              <a:spcPct val="35000"/>
            </a:spcAft>
            <a:buNone/>
          </a:pPr>
          <a:r>
            <a:rPr lang="es-CO" sz="900" b="1" kern="1200" dirty="0">
              <a:solidFill>
                <a:schemeClr val="tx1"/>
              </a:solidFill>
            </a:rPr>
            <a:t>Contador:</a:t>
          </a:r>
          <a:r>
            <a:rPr lang="es-CO" sz="900" kern="1200" dirty="0">
              <a:solidFill>
                <a:schemeClr val="tx1"/>
              </a:solidFill>
            </a:rPr>
            <a:t> Contratar los servicios profesionales de un (1) contador público con experiencia en materia electoral, Certificado de la Junta Central de Contadores y Tarjeta profesional vigente.</a:t>
          </a:r>
        </a:p>
      </dsp:txBody>
      <dsp:txXfrm>
        <a:off x="1384321" y="1029959"/>
        <a:ext cx="2242343" cy="683641"/>
      </dsp:txXfrm>
    </dsp:sp>
    <dsp:sp modelId="{0CFF6EC7-C9B7-4AA4-9A17-77326FC3BF89}">
      <dsp:nvSpPr>
        <dsp:cNvPr id="0" name=""/>
        <dsp:cNvSpPr/>
      </dsp:nvSpPr>
      <dsp:spPr>
        <a:xfrm>
          <a:off x="1384321" y="1884511"/>
          <a:ext cx="2242343" cy="68364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solidFill>
            <a:srgbClr val="FF828B"/>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marL="0" lvl="0" indent="0" algn="just" defTabSz="400050">
            <a:lnSpc>
              <a:spcPct val="90000"/>
            </a:lnSpc>
            <a:spcBef>
              <a:spcPct val="0"/>
            </a:spcBef>
            <a:spcAft>
              <a:spcPct val="35000"/>
            </a:spcAft>
            <a:buNone/>
          </a:pPr>
          <a:r>
            <a:rPr lang="es-CO" sz="900" kern="1200" dirty="0">
              <a:solidFill>
                <a:schemeClr val="tx1"/>
              </a:solidFill>
            </a:rPr>
            <a:t>  </a:t>
          </a:r>
          <a:r>
            <a:rPr lang="es-CO" sz="900" b="1" kern="1200" dirty="0">
              <a:solidFill>
                <a:schemeClr val="tx1"/>
              </a:solidFill>
            </a:rPr>
            <a:t>Gerente de Campaña: </a:t>
          </a:r>
          <a:r>
            <a:rPr lang="es-ES" sz="900" b="0" i="0" kern="1200" dirty="0">
              <a:solidFill>
                <a:schemeClr val="tx1"/>
              </a:solidFill>
            </a:rPr>
            <a:t>Los recursos en dinero se recibirán y administrarán a través de una cuenta única.</a:t>
          </a:r>
          <a:endParaRPr lang="es-CO" sz="900" kern="1200" dirty="0">
            <a:solidFill>
              <a:schemeClr val="tx1"/>
            </a:solidFill>
          </a:endParaRPr>
        </a:p>
      </dsp:txBody>
      <dsp:txXfrm>
        <a:off x="1384321" y="1884511"/>
        <a:ext cx="2242343" cy="6836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8A182E-5EC5-42A6-95FB-347A2A3D0A44}">
      <dsp:nvSpPr>
        <dsp:cNvPr id="0" name=""/>
        <dsp:cNvSpPr/>
      </dsp:nvSpPr>
      <dsp:spPr>
        <a:xfrm>
          <a:off x="1584791" y="603907"/>
          <a:ext cx="333349" cy="91440"/>
        </a:xfrm>
        <a:custGeom>
          <a:avLst/>
          <a:gdLst/>
          <a:ahLst/>
          <a:cxnLst/>
          <a:rect l="0" t="0" r="0" b="0"/>
          <a:pathLst>
            <a:path>
              <a:moveTo>
                <a:pt x="0" y="45720"/>
              </a:moveTo>
              <a:lnTo>
                <a:pt x="333349" y="45720"/>
              </a:lnTo>
            </a:path>
          </a:pathLst>
        </a:custGeom>
        <a:noFill/>
        <a:ln w="19050" cap="flat" cmpd="sng" algn="ctr">
          <a:solidFill>
            <a:schemeClr val="dk1"/>
          </a:solidFill>
          <a:prstDash val="solid"/>
          <a:miter lim="800000"/>
          <a:tailEnd type="arrow"/>
        </a:ln>
        <a:effectLst/>
      </dsp:spPr>
      <dsp:style>
        <a:lnRef idx="3">
          <a:schemeClr val="dk1"/>
        </a:lnRef>
        <a:fillRef idx="0">
          <a:schemeClr val="dk1"/>
        </a:fillRef>
        <a:effectRef idx="2">
          <a:schemeClr val="dk1"/>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p>
      </dsp:txBody>
      <dsp:txXfrm>
        <a:off x="1742367" y="647807"/>
        <a:ext cx="18197" cy="3639"/>
      </dsp:txXfrm>
    </dsp:sp>
    <dsp:sp modelId="{7531101E-60E1-4FF9-86A1-6BFEDAD87DD8}">
      <dsp:nvSpPr>
        <dsp:cNvPr id="0" name=""/>
        <dsp:cNvSpPr/>
      </dsp:nvSpPr>
      <dsp:spPr>
        <a:xfrm>
          <a:off x="4203" y="174910"/>
          <a:ext cx="1582387" cy="949432"/>
        </a:xfrm>
        <a:prstGeom prst="rect">
          <a:avLst/>
        </a:prstGeom>
        <a:solidFill>
          <a:schemeClr val="accent5">
            <a:lumMod val="60000"/>
            <a:lumOff val="40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s-CO" sz="1500" kern="1200" dirty="0">
              <a:solidFill>
                <a:schemeClr val="tx1"/>
              </a:solidFill>
            </a:rPr>
            <a:t>Obligaciones</a:t>
          </a:r>
        </a:p>
      </dsp:txBody>
      <dsp:txXfrm>
        <a:off x="4203" y="174910"/>
        <a:ext cx="1582387" cy="949432"/>
      </dsp:txXfrm>
    </dsp:sp>
    <dsp:sp modelId="{5ACAF1A7-6E46-49C9-8AA8-5BB832C4EDB1}">
      <dsp:nvSpPr>
        <dsp:cNvPr id="0" name=""/>
        <dsp:cNvSpPr/>
      </dsp:nvSpPr>
      <dsp:spPr>
        <a:xfrm>
          <a:off x="3531128" y="603907"/>
          <a:ext cx="333349" cy="91440"/>
        </a:xfrm>
        <a:custGeom>
          <a:avLst/>
          <a:gdLst/>
          <a:ahLst/>
          <a:cxnLst/>
          <a:rect l="0" t="0" r="0" b="0"/>
          <a:pathLst>
            <a:path>
              <a:moveTo>
                <a:pt x="0" y="45720"/>
              </a:moveTo>
              <a:lnTo>
                <a:pt x="333349" y="45720"/>
              </a:lnTo>
            </a:path>
          </a:pathLst>
        </a:custGeom>
        <a:noFill/>
        <a:ln w="19050" cap="flat" cmpd="sng" algn="ctr">
          <a:solidFill>
            <a:schemeClr val="accent6"/>
          </a:solidFill>
          <a:prstDash val="solid"/>
          <a:miter lim="800000"/>
          <a:tailEnd type="arrow"/>
        </a:ln>
        <a:effectLst/>
      </dsp:spPr>
      <dsp:style>
        <a:lnRef idx="3">
          <a:schemeClr val="accent6"/>
        </a:lnRef>
        <a:fillRef idx="0">
          <a:schemeClr val="accent6"/>
        </a:fillRef>
        <a:effectRef idx="2">
          <a:schemeClr val="accent6"/>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p>
      </dsp:txBody>
      <dsp:txXfrm>
        <a:off x="3688704" y="647807"/>
        <a:ext cx="18197" cy="3639"/>
      </dsp:txXfrm>
    </dsp:sp>
    <dsp:sp modelId="{131535A0-A017-431E-B4C7-5EE28E25AFAA}">
      <dsp:nvSpPr>
        <dsp:cNvPr id="0" name=""/>
        <dsp:cNvSpPr/>
      </dsp:nvSpPr>
      <dsp:spPr>
        <a:xfrm>
          <a:off x="1950540" y="174910"/>
          <a:ext cx="1582387" cy="949432"/>
        </a:xfrm>
        <a:prstGeom prst="rect">
          <a:avLst/>
        </a:prstGeom>
        <a:solidFill>
          <a:schemeClr val="accent6">
            <a:lumMod val="20000"/>
            <a:lumOff val="80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s-CO" sz="1500" kern="1200" dirty="0">
              <a:solidFill>
                <a:schemeClr val="tx1"/>
              </a:solidFill>
            </a:rPr>
            <a:t>Resolución 10753 de 2025  -  Ley 1475 de 2011</a:t>
          </a:r>
        </a:p>
      </dsp:txBody>
      <dsp:txXfrm>
        <a:off x="1950540" y="174910"/>
        <a:ext cx="1582387" cy="949432"/>
      </dsp:txXfrm>
    </dsp:sp>
    <dsp:sp modelId="{7CF0E7C4-CE81-44F5-913A-1DADE0CE0EC7}">
      <dsp:nvSpPr>
        <dsp:cNvPr id="0" name=""/>
        <dsp:cNvSpPr/>
      </dsp:nvSpPr>
      <dsp:spPr>
        <a:xfrm>
          <a:off x="795397" y="1122543"/>
          <a:ext cx="3892673" cy="333349"/>
        </a:xfrm>
        <a:custGeom>
          <a:avLst/>
          <a:gdLst/>
          <a:ahLst/>
          <a:cxnLst/>
          <a:rect l="0" t="0" r="0" b="0"/>
          <a:pathLst>
            <a:path>
              <a:moveTo>
                <a:pt x="3892673" y="0"/>
              </a:moveTo>
              <a:lnTo>
                <a:pt x="3892673" y="183774"/>
              </a:lnTo>
              <a:lnTo>
                <a:pt x="0" y="183774"/>
              </a:lnTo>
              <a:lnTo>
                <a:pt x="0" y="333349"/>
              </a:lnTo>
            </a:path>
          </a:pathLst>
        </a:custGeom>
        <a:noFill/>
        <a:ln w="19050" cap="flat" cmpd="sng" algn="ctr">
          <a:solidFill>
            <a:srgbClr val="FF828B"/>
          </a:solidFill>
          <a:prstDash val="solid"/>
          <a:miter lim="800000"/>
          <a:tailEnd type="arrow"/>
        </a:ln>
        <a:effectLst/>
      </dsp:spPr>
      <dsp:style>
        <a:lnRef idx="3">
          <a:schemeClr val="accent4"/>
        </a:lnRef>
        <a:fillRef idx="0">
          <a:schemeClr val="accent4"/>
        </a:fillRef>
        <a:effectRef idx="2">
          <a:schemeClr val="accent4"/>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p>
      </dsp:txBody>
      <dsp:txXfrm>
        <a:off x="2643993" y="1287398"/>
        <a:ext cx="195482" cy="3639"/>
      </dsp:txXfrm>
    </dsp:sp>
    <dsp:sp modelId="{C8B216AA-4DF7-4A1C-9715-C3FE237AE0A3}">
      <dsp:nvSpPr>
        <dsp:cNvPr id="0" name=""/>
        <dsp:cNvSpPr/>
      </dsp:nvSpPr>
      <dsp:spPr>
        <a:xfrm>
          <a:off x="3896877" y="174910"/>
          <a:ext cx="1582387" cy="949432"/>
        </a:xfrm>
        <a:prstGeom prst="rect">
          <a:avLst/>
        </a:prstGeom>
        <a:solidFill>
          <a:schemeClr val="accent2">
            <a:lumMod val="40000"/>
            <a:lumOff val="60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s-CO" sz="1500" kern="1200" dirty="0">
              <a:solidFill>
                <a:schemeClr val="tx1"/>
              </a:solidFill>
            </a:rPr>
            <a:t>Incumplimiento</a:t>
          </a:r>
        </a:p>
      </dsp:txBody>
      <dsp:txXfrm>
        <a:off x="3896877" y="174910"/>
        <a:ext cx="1582387" cy="949432"/>
      </dsp:txXfrm>
    </dsp:sp>
    <dsp:sp modelId="{BEB0D3EB-EB95-4BC8-A3B6-8C273C35133D}">
      <dsp:nvSpPr>
        <dsp:cNvPr id="0" name=""/>
        <dsp:cNvSpPr/>
      </dsp:nvSpPr>
      <dsp:spPr>
        <a:xfrm>
          <a:off x="1584791" y="1917288"/>
          <a:ext cx="333349" cy="91440"/>
        </a:xfrm>
        <a:custGeom>
          <a:avLst/>
          <a:gdLst/>
          <a:ahLst/>
          <a:cxnLst/>
          <a:rect l="0" t="0" r="0" b="0"/>
          <a:pathLst>
            <a:path>
              <a:moveTo>
                <a:pt x="0" y="45720"/>
              </a:moveTo>
              <a:lnTo>
                <a:pt x="333349" y="45720"/>
              </a:lnTo>
            </a:path>
          </a:pathLst>
        </a:custGeom>
        <a:noFill/>
        <a:ln w="19050" cap="flat" cmpd="sng" algn="ctr">
          <a:solidFill>
            <a:schemeClr val="accent2"/>
          </a:solidFill>
          <a:prstDash val="solid"/>
          <a:miter lim="800000"/>
          <a:tailEnd type="arrow"/>
        </a:ln>
        <a:effectLst/>
      </dsp:spPr>
      <dsp:style>
        <a:lnRef idx="3">
          <a:schemeClr val="accent2"/>
        </a:lnRef>
        <a:fillRef idx="0">
          <a:schemeClr val="accent2"/>
        </a:fillRef>
        <a:effectRef idx="2">
          <a:schemeClr val="accent2"/>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p>
      </dsp:txBody>
      <dsp:txXfrm>
        <a:off x="1742367" y="1961189"/>
        <a:ext cx="18197" cy="3639"/>
      </dsp:txXfrm>
    </dsp:sp>
    <dsp:sp modelId="{9AE93044-6CFD-4495-8E98-79D83DC42B41}">
      <dsp:nvSpPr>
        <dsp:cNvPr id="0" name=""/>
        <dsp:cNvSpPr/>
      </dsp:nvSpPr>
      <dsp:spPr>
        <a:xfrm>
          <a:off x="4203" y="1488292"/>
          <a:ext cx="1582387" cy="949432"/>
        </a:xfrm>
        <a:prstGeom prst="rect">
          <a:avLst/>
        </a:prstGeom>
        <a:solidFill>
          <a:schemeClr val="accent4">
            <a:lumMod val="20000"/>
            <a:lumOff val="80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s-CO" sz="1500" kern="1200" dirty="0">
              <a:solidFill>
                <a:schemeClr val="tx1"/>
              </a:solidFill>
            </a:rPr>
            <a:t>Multas y Sanciones</a:t>
          </a:r>
        </a:p>
      </dsp:txBody>
      <dsp:txXfrm>
        <a:off x="4203" y="1488292"/>
        <a:ext cx="1582387" cy="949432"/>
      </dsp:txXfrm>
    </dsp:sp>
    <dsp:sp modelId="{C826AD02-774E-4771-9BAB-B01576F7BC42}">
      <dsp:nvSpPr>
        <dsp:cNvPr id="0" name=""/>
        <dsp:cNvSpPr/>
      </dsp:nvSpPr>
      <dsp:spPr>
        <a:xfrm>
          <a:off x="1950540" y="1488292"/>
          <a:ext cx="1582387" cy="949432"/>
        </a:xfrm>
        <a:prstGeom prst="rect">
          <a:avLst/>
        </a:prstGeom>
        <a:solidFill>
          <a:schemeClr val="accent2">
            <a:lumMod val="60000"/>
            <a:lumOff val="40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s-CO" sz="1500" kern="1200" dirty="0">
              <a:solidFill>
                <a:schemeClr val="tx1"/>
              </a:solidFill>
            </a:rPr>
            <a:t>Artículo 39 – Ley 130 de 1994</a:t>
          </a:r>
        </a:p>
      </dsp:txBody>
      <dsp:txXfrm>
        <a:off x="1950540" y="1488292"/>
        <a:ext cx="1582387" cy="949432"/>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Marcador de encabezado 1">
            <a:extLst>
              <a:ext uri="{FF2B5EF4-FFF2-40B4-BE49-F238E27FC236}">
                <a16:creationId xmlns:a16="http://schemas.microsoft.com/office/drawing/2014/main" id="{FCCCD7D2-B3E0-D744-BD27-65D958F45023}"/>
              </a:ext>
            </a:extLst>
          </p:cNvPr>
          <p:cNvSpPr>
            <a:spLocks noGrp="1"/>
          </p:cNvSpPr>
          <p:nvPr>
            <p:ph type="hdr" sz="quarter"/>
          </p:nvPr>
        </p:nvSpPr>
        <p:spPr bwMode="auto">
          <a:xfrm>
            <a:off x="0" y="0"/>
            <a:ext cx="2971800" cy="458788"/>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buClr>
                <a:srgbClr val="000000"/>
              </a:buClr>
              <a:buFont typeface="Arial" panose="020B0604020202020204" pitchFamily="34" charset="0"/>
              <a:buNone/>
              <a:defRPr sz="1200"/>
            </a:lvl1pPr>
          </a:lstStyle>
          <a:p>
            <a:pPr>
              <a:defRPr/>
            </a:pPr>
            <a:endParaRPr lang="es-CO" dirty="0"/>
          </a:p>
        </p:txBody>
      </p:sp>
      <p:sp>
        <p:nvSpPr>
          <p:cNvPr id="27651" name="Marcador de fecha 2">
            <a:extLst>
              <a:ext uri="{FF2B5EF4-FFF2-40B4-BE49-F238E27FC236}">
                <a16:creationId xmlns:a16="http://schemas.microsoft.com/office/drawing/2014/main" id="{CD59F7AD-9F66-FB45-923E-1C1B6AB907BF}"/>
              </a:ext>
            </a:extLst>
          </p:cNvPr>
          <p:cNvSpPr>
            <a:spLocks noGrp="1"/>
          </p:cNvSpPr>
          <p:nvPr>
            <p:ph type="dt" sz="quarter" idx="1"/>
          </p:nvPr>
        </p:nvSpPr>
        <p:spPr bwMode="auto">
          <a:xfrm>
            <a:off x="3884613" y="0"/>
            <a:ext cx="2971800" cy="458788"/>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buClr>
                <a:srgbClr val="000000"/>
              </a:buClr>
              <a:buFont typeface="Arial" panose="020B0604020202020204" pitchFamily="34" charset="0"/>
              <a:buNone/>
              <a:defRPr sz="1200"/>
            </a:lvl1pPr>
          </a:lstStyle>
          <a:p>
            <a:pPr>
              <a:defRPr/>
            </a:pPr>
            <a:fld id="{2BA6E118-8671-C841-9CF5-3DE84BA280F9}" type="datetimeFigureOut">
              <a:rPr lang="es-CO"/>
              <a:pPr>
                <a:defRPr/>
              </a:pPr>
              <a:t>17/12/2025</a:t>
            </a:fld>
            <a:endParaRPr lang="es-CO" dirty="0"/>
          </a:p>
        </p:txBody>
      </p:sp>
      <p:sp>
        <p:nvSpPr>
          <p:cNvPr id="27652" name="Marcador de pie de página 3">
            <a:extLst>
              <a:ext uri="{FF2B5EF4-FFF2-40B4-BE49-F238E27FC236}">
                <a16:creationId xmlns:a16="http://schemas.microsoft.com/office/drawing/2014/main" id="{F465FB83-3D48-3E42-88ED-B3369109367C}"/>
              </a:ext>
            </a:extLst>
          </p:cNvPr>
          <p:cNvSpPr>
            <a:spLocks noGrp="1"/>
          </p:cNvSpPr>
          <p:nvPr>
            <p:ph type="ftr" sz="quarter" idx="2"/>
          </p:nvPr>
        </p:nvSpPr>
        <p:spPr bwMode="auto">
          <a:xfrm>
            <a:off x="0" y="8685213"/>
            <a:ext cx="2971800" cy="458787"/>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buClr>
                <a:srgbClr val="000000"/>
              </a:buClr>
              <a:buFont typeface="Arial" panose="020B0604020202020204" pitchFamily="34" charset="0"/>
              <a:buNone/>
              <a:defRPr sz="1200"/>
            </a:lvl1pPr>
          </a:lstStyle>
          <a:p>
            <a:pPr>
              <a:defRPr/>
            </a:pPr>
            <a:endParaRPr lang="es-CO" dirty="0"/>
          </a:p>
        </p:txBody>
      </p:sp>
      <p:sp>
        <p:nvSpPr>
          <p:cNvPr id="27653" name="Marcador de número de diapositiva 4">
            <a:extLst>
              <a:ext uri="{FF2B5EF4-FFF2-40B4-BE49-F238E27FC236}">
                <a16:creationId xmlns:a16="http://schemas.microsoft.com/office/drawing/2014/main" id="{96E28D7A-B3DE-A240-85CA-F318F85ACC61}"/>
              </a:ext>
            </a:extLst>
          </p:cNvPr>
          <p:cNvSpPr>
            <a:spLocks noGrp="1"/>
          </p:cNvSpPr>
          <p:nvPr>
            <p:ph type="sldNum" sz="quarter" idx="3"/>
          </p:nvPr>
        </p:nvSpPr>
        <p:spPr bwMode="auto">
          <a:xfrm>
            <a:off x="3884613" y="8685213"/>
            <a:ext cx="2971800" cy="458787"/>
          </a:xfrm>
          <a:prstGeom prst="rect">
            <a:avLst/>
          </a:prstGeom>
          <a:noFill/>
          <a:ln>
            <a:noFill/>
          </a:ln>
        </p:spPr>
        <p:txBody>
          <a:bodyPr vert="horz" wrap="square" lIns="91440" tIns="45720" rIns="91440" bIns="45720" numCol="1" anchor="b" anchorCtr="0" compatLnSpc="1">
            <a:prstTxWarp prst="textNoShape">
              <a:avLst/>
            </a:prstTxWarp>
          </a:bodyPr>
          <a:lstStyle>
            <a:lvl1pPr algn="r" eaLnBrk="1" hangingPunct="1">
              <a:buClr>
                <a:srgbClr val="000000"/>
              </a:buClr>
              <a:buFont typeface="Arial" panose="020B0604020202020204" pitchFamily="34" charset="0"/>
              <a:buNone/>
              <a:defRPr sz="1200"/>
            </a:lvl1pPr>
          </a:lstStyle>
          <a:p>
            <a:fld id="{F9D719AC-FCCB-534A-9D52-47C399EF067A}" type="slidenum">
              <a:rPr lang="es-CO" altLang="es-CO"/>
              <a:pPr/>
              <a:t>‹Nº›</a:t>
            </a:fld>
            <a:endParaRPr lang="es-CO" altLang="es-CO" dirty="0"/>
          </a:p>
        </p:txBody>
      </p:sp>
    </p:spTree>
    <p:extLst>
      <p:ext uri="{BB962C8B-B14F-4D97-AF65-F5344CB8AC3E}">
        <p14:creationId xmlns:p14="http://schemas.microsoft.com/office/powerpoint/2010/main" val="39763432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Google Shape;3;n">
            <a:extLst>
              <a:ext uri="{FF2B5EF4-FFF2-40B4-BE49-F238E27FC236}">
                <a16:creationId xmlns:a16="http://schemas.microsoft.com/office/drawing/2014/main" id="{CCB2070D-68FD-214A-9619-8D14A0AA333C}"/>
              </a:ext>
            </a:extLst>
          </p:cNvPr>
          <p:cNvSpPr>
            <a:spLocks noGrp="1" noRot="1" noChangeAspect="1"/>
          </p:cNvSpPr>
          <p:nvPr>
            <p:ph type="sldImg" idx="2"/>
          </p:nvPr>
        </p:nvSpPr>
        <p:spPr bwMode="auto">
          <a:xfrm>
            <a:off x="381000" y="685800"/>
            <a:ext cx="6096000" cy="3429000"/>
          </a:xfrm>
          <a:custGeom>
            <a:avLst/>
            <a:gdLst>
              <a:gd name="T0" fmla="*/ 0 w 120000"/>
              <a:gd name="T1" fmla="*/ 0 h 120000"/>
              <a:gd name="T2" fmla="*/ 309676800 w 120000"/>
              <a:gd name="T3" fmla="*/ 0 h 120000"/>
              <a:gd name="T4" fmla="*/ 309676800 w 120000"/>
              <a:gd name="T5" fmla="*/ 97983675 h 120000"/>
              <a:gd name="T6" fmla="*/ 0 w 120000"/>
              <a:gd name="T7" fmla="*/ 97983675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w="9525" cap="flat"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s-CO"/>
          </a:p>
        </p:txBody>
      </p:sp>
      <p:sp>
        <p:nvSpPr>
          <p:cNvPr id="26627" name="Google Shape;4;n">
            <a:extLst>
              <a:ext uri="{FF2B5EF4-FFF2-40B4-BE49-F238E27FC236}">
                <a16:creationId xmlns:a16="http://schemas.microsoft.com/office/drawing/2014/main" id="{4BC4B4A8-F239-D740-AF52-05C999C984EB}"/>
              </a:ext>
            </a:extLst>
          </p:cNvPr>
          <p:cNvSpPr txBox="1">
            <a:spLocks noGrp="1"/>
          </p:cNvSpPr>
          <p:nvPr>
            <p:ph type="body" idx="1"/>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s-CO" altLang="es-CO">
              <a:sym typeface="Arial" panose="020B0604020202020204" pitchFamily="34" charset="0"/>
            </a:endParaRPr>
          </a:p>
        </p:txBody>
      </p:sp>
    </p:spTree>
    <p:extLst>
      <p:ext uri="{BB962C8B-B14F-4D97-AF65-F5344CB8AC3E}">
        <p14:creationId xmlns:p14="http://schemas.microsoft.com/office/powerpoint/2010/main" val="425054523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457200" indent="-3175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marL="914400" lvl="1" indent="-3175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marL="1371600" lvl="2" indent="-3175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marL="1828800" lvl="3" indent="-3175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marL="2286000" lvl="4" indent="-3175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CO"/>
          </a:p>
        </p:txBody>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30600782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CO"/>
          </a:p>
        </p:txBody>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18108952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CO"/>
          </a:p>
        </p:txBody>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41265000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CO"/>
          </a:p>
        </p:txBody>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37273630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62593-F449-6E12-012B-25370CDDA44D}"/>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D811A4D7-9BB3-A5D5-269F-58AF1EE71497}"/>
              </a:ext>
            </a:extLst>
          </p:cNvPr>
          <p:cNvSpPr>
            <a:spLocks noGrp="1" noRot="1" noChangeAspect="1"/>
          </p:cNvSpPr>
          <p:nvPr>
            <p:ph type="sldImg"/>
          </p:nvPr>
        </p:nvSpPr>
        <p:spPr/>
        <p:txBody>
          <a:bodyPr/>
          <a:lstStyle/>
          <a:p>
            <a:endParaRPr lang="es-CO"/>
          </a:p>
        </p:txBody>
      </p:sp>
      <p:sp>
        <p:nvSpPr>
          <p:cNvPr id="3" name="Marcador de notas 2">
            <a:extLst>
              <a:ext uri="{FF2B5EF4-FFF2-40B4-BE49-F238E27FC236}">
                <a16:creationId xmlns:a16="http://schemas.microsoft.com/office/drawing/2014/main" id="{6FD92ECF-5FAC-71A5-4B97-4CD7F0535566}"/>
              </a:ext>
            </a:extLst>
          </p:cNvPr>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30031487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CO"/>
          </a:p>
        </p:txBody>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295403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CO"/>
          </a:p>
        </p:txBody>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18029237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CO"/>
          </a:p>
        </p:txBody>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40881308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CO"/>
          </a:p>
        </p:txBody>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40376122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CO"/>
          </a:p>
        </p:txBody>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25738767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CO"/>
          </a:p>
        </p:txBody>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4218080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CO"/>
          </a:p>
        </p:txBody>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31988290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CO"/>
          </a:p>
        </p:txBody>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22226490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CO"/>
          </a:p>
        </p:txBody>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25468821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1328C7-8043-26DF-1763-19363B846303}"/>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3D922324-05AB-F606-4060-4AADD1C88102}"/>
              </a:ext>
            </a:extLst>
          </p:cNvPr>
          <p:cNvSpPr>
            <a:spLocks noGrp="1" noRot="1" noChangeAspect="1"/>
          </p:cNvSpPr>
          <p:nvPr>
            <p:ph type="sldImg"/>
          </p:nvPr>
        </p:nvSpPr>
        <p:spPr/>
        <p:txBody>
          <a:bodyPr/>
          <a:lstStyle/>
          <a:p>
            <a:endParaRPr lang="es-CO"/>
          </a:p>
        </p:txBody>
      </p:sp>
      <p:sp>
        <p:nvSpPr>
          <p:cNvPr id="3" name="Marcador de notas 2">
            <a:extLst>
              <a:ext uri="{FF2B5EF4-FFF2-40B4-BE49-F238E27FC236}">
                <a16:creationId xmlns:a16="http://schemas.microsoft.com/office/drawing/2014/main" id="{75D396F7-171F-64EF-BE8B-D011692F8B4A}"/>
              </a:ext>
            </a:extLst>
          </p:cNvPr>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38877090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DC6A5A-869A-1D04-4FCB-D792D7B9655C}"/>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33837EEB-A83A-130B-97C5-F5DE784259D9}"/>
              </a:ext>
            </a:extLst>
          </p:cNvPr>
          <p:cNvSpPr>
            <a:spLocks noGrp="1" noRot="1" noChangeAspect="1"/>
          </p:cNvSpPr>
          <p:nvPr>
            <p:ph type="sldImg"/>
          </p:nvPr>
        </p:nvSpPr>
        <p:spPr/>
        <p:txBody>
          <a:bodyPr/>
          <a:lstStyle/>
          <a:p>
            <a:endParaRPr lang="es-CO"/>
          </a:p>
        </p:txBody>
      </p:sp>
      <p:sp>
        <p:nvSpPr>
          <p:cNvPr id="3" name="Marcador de notas 2">
            <a:extLst>
              <a:ext uri="{FF2B5EF4-FFF2-40B4-BE49-F238E27FC236}">
                <a16:creationId xmlns:a16="http://schemas.microsoft.com/office/drawing/2014/main" id="{BC95F567-61EB-249B-D2A3-B6BD8B8624EB}"/>
              </a:ext>
            </a:extLst>
          </p:cNvPr>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1093994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CO"/>
          </a:p>
        </p:txBody>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698973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CO"/>
          </a:p>
        </p:txBody>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27246555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CO"/>
          </a:p>
        </p:txBody>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19726117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CO"/>
          </a:p>
        </p:txBody>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36242015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BFEEE-FFFD-DC32-9B54-330DDE5869E6}"/>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BDC74C4B-64FE-391B-695B-E003CBD6199E}"/>
              </a:ext>
            </a:extLst>
          </p:cNvPr>
          <p:cNvSpPr>
            <a:spLocks noGrp="1" noRot="1" noChangeAspect="1"/>
          </p:cNvSpPr>
          <p:nvPr>
            <p:ph type="sldImg"/>
          </p:nvPr>
        </p:nvSpPr>
        <p:spPr/>
        <p:txBody>
          <a:bodyPr/>
          <a:lstStyle/>
          <a:p>
            <a:endParaRPr lang="es-CO"/>
          </a:p>
        </p:txBody>
      </p:sp>
      <p:sp>
        <p:nvSpPr>
          <p:cNvPr id="3" name="Marcador de notas 2">
            <a:extLst>
              <a:ext uri="{FF2B5EF4-FFF2-40B4-BE49-F238E27FC236}">
                <a16:creationId xmlns:a16="http://schemas.microsoft.com/office/drawing/2014/main" id="{AC681049-CE90-090F-709A-E782E6FE0512}"/>
              </a:ext>
            </a:extLst>
          </p:cNvPr>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32264762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CO"/>
          </a:p>
        </p:txBody>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1593304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A6D4AF-B968-8399-E09D-9771A915EA84}"/>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4C8FA808-C3AA-2E26-8DC2-D4EA2F2017D7}"/>
              </a:ext>
            </a:extLst>
          </p:cNvPr>
          <p:cNvSpPr>
            <a:spLocks noGrp="1" noRot="1" noChangeAspect="1"/>
          </p:cNvSpPr>
          <p:nvPr>
            <p:ph type="sldImg"/>
          </p:nvPr>
        </p:nvSpPr>
        <p:spPr/>
        <p:txBody>
          <a:bodyPr/>
          <a:lstStyle/>
          <a:p>
            <a:endParaRPr lang="es-CO"/>
          </a:p>
        </p:txBody>
      </p:sp>
      <p:sp>
        <p:nvSpPr>
          <p:cNvPr id="3" name="Marcador de notas 2">
            <a:extLst>
              <a:ext uri="{FF2B5EF4-FFF2-40B4-BE49-F238E27FC236}">
                <a16:creationId xmlns:a16="http://schemas.microsoft.com/office/drawing/2014/main" id="{23700CA9-8FA5-5586-5BA8-8D275F5722B2}"/>
              </a:ext>
            </a:extLst>
          </p:cNvPr>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1177907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pPr>
              <a:defRPr/>
            </a:pPr>
            <a:fld id="{536CF7DD-F6DA-DE48-AED7-B09692B4CB24}" type="datetimeFigureOut">
              <a:rPr lang="es-CO" smtClean="0"/>
              <a:pPr>
                <a:defRPr/>
              </a:pPr>
              <a:t>17/12/2025</a:t>
            </a:fld>
            <a:endParaRPr lang="es-CO" dirty="0"/>
          </a:p>
        </p:txBody>
      </p:sp>
      <p:sp>
        <p:nvSpPr>
          <p:cNvPr id="5" name="Footer Placeholder 4"/>
          <p:cNvSpPr>
            <a:spLocks noGrp="1"/>
          </p:cNvSpPr>
          <p:nvPr>
            <p:ph type="ftr" sz="quarter" idx="11"/>
          </p:nvPr>
        </p:nvSpPr>
        <p:spPr/>
        <p:txBody>
          <a:bodyPr/>
          <a:lstStyle/>
          <a:p>
            <a:pPr>
              <a:defRPr/>
            </a:pPr>
            <a:r>
              <a:rPr lang="es-CO"/>
              <a:t>Presentación de Informes</a:t>
            </a:r>
            <a:endParaRPr lang="es-CO" dirty="0"/>
          </a:p>
        </p:txBody>
      </p:sp>
      <p:sp>
        <p:nvSpPr>
          <p:cNvPr id="6" name="Slide Number Placeholder 5"/>
          <p:cNvSpPr>
            <a:spLocks noGrp="1"/>
          </p:cNvSpPr>
          <p:nvPr>
            <p:ph type="sldNum" sz="quarter" idx="12"/>
          </p:nvPr>
        </p:nvSpPr>
        <p:spPr/>
        <p:txBody>
          <a:bodyPr/>
          <a:lstStyle/>
          <a:p>
            <a:fld id="{B5A0D2D8-AA0E-8A45-9C4E-540338A7C8CE}" type="slidenum">
              <a:rPr lang="es-CO" altLang="es-CO" smtClean="0"/>
              <a:pPr/>
              <a:t>‹Nº›</a:t>
            </a:fld>
            <a:endParaRPr lang="es-CO" altLang="es-CO" dirty="0"/>
          </a:p>
        </p:txBody>
      </p:sp>
    </p:spTree>
    <p:extLst>
      <p:ext uri="{BB962C8B-B14F-4D97-AF65-F5344CB8AC3E}">
        <p14:creationId xmlns:p14="http://schemas.microsoft.com/office/powerpoint/2010/main" val="780832711"/>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a:defRPr/>
            </a:pPr>
            <a:fld id="{9A2C2B92-E1A9-1249-BABC-179D3E7ED082}" type="datetimeFigureOut">
              <a:rPr lang="es-CO" smtClean="0"/>
              <a:pPr>
                <a:defRPr/>
              </a:pPr>
              <a:t>17/12/2025</a:t>
            </a:fld>
            <a:endParaRPr lang="es-CO" dirty="0"/>
          </a:p>
        </p:txBody>
      </p:sp>
      <p:sp>
        <p:nvSpPr>
          <p:cNvPr id="5" name="Footer Placeholder 4"/>
          <p:cNvSpPr>
            <a:spLocks noGrp="1"/>
          </p:cNvSpPr>
          <p:nvPr>
            <p:ph type="ftr" sz="quarter" idx="11"/>
          </p:nvPr>
        </p:nvSpPr>
        <p:spPr/>
        <p:txBody>
          <a:bodyPr/>
          <a:lstStyle/>
          <a:p>
            <a:pPr>
              <a:defRPr/>
            </a:pPr>
            <a:endParaRPr lang="es-CO" dirty="0"/>
          </a:p>
        </p:txBody>
      </p:sp>
      <p:sp>
        <p:nvSpPr>
          <p:cNvPr id="6" name="Slide Number Placeholder 5"/>
          <p:cNvSpPr>
            <a:spLocks noGrp="1"/>
          </p:cNvSpPr>
          <p:nvPr>
            <p:ph type="sldNum" sz="quarter" idx="12"/>
          </p:nvPr>
        </p:nvSpPr>
        <p:spPr/>
        <p:txBody>
          <a:bodyPr/>
          <a:lstStyle/>
          <a:p>
            <a:fld id="{0FF3AFB4-B0A5-5F40-83BA-9A92BA633ACD}" type="slidenum">
              <a:rPr lang="es-CO" altLang="es-CO" smtClean="0"/>
              <a:pPr/>
              <a:t>‹Nº›</a:t>
            </a:fld>
            <a:endParaRPr lang="es-CO" altLang="es-CO" dirty="0"/>
          </a:p>
        </p:txBody>
      </p:sp>
    </p:spTree>
    <p:extLst>
      <p:ext uri="{BB962C8B-B14F-4D97-AF65-F5344CB8AC3E}">
        <p14:creationId xmlns:p14="http://schemas.microsoft.com/office/powerpoint/2010/main" val="418161645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a:defRPr/>
            </a:pPr>
            <a:fld id="{395BB3AD-FD15-5742-B168-8F9E0838CCBB}" type="datetimeFigureOut">
              <a:rPr lang="es-CO" smtClean="0"/>
              <a:pPr>
                <a:defRPr/>
              </a:pPr>
              <a:t>17/12/2025</a:t>
            </a:fld>
            <a:endParaRPr lang="es-CO" dirty="0"/>
          </a:p>
        </p:txBody>
      </p:sp>
      <p:sp>
        <p:nvSpPr>
          <p:cNvPr id="5" name="Footer Placeholder 4"/>
          <p:cNvSpPr>
            <a:spLocks noGrp="1"/>
          </p:cNvSpPr>
          <p:nvPr>
            <p:ph type="ftr" sz="quarter" idx="11"/>
          </p:nvPr>
        </p:nvSpPr>
        <p:spPr/>
        <p:txBody>
          <a:bodyPr/>
          <a:lstStyle/>
          <a:p>
            <a:pPr>
              <a:defRPr/>
            </a:pPr>
            <a:endParaRPr lang="es-CO" dirty="0"/>
          </a:p>
        </p:txBody>
      </p:sp>
      <p:sp>
        <p:nvSpPr>
          <p:cNvPr id="6" name="Slide Number Placeholder 5"/>
          <p:cNvSpPr>
            <a:spLocks noGrp="1"/>
          </p:cNvSpPr>
          <p:nvPr>
            <p:ph type="sldNum" sz="quarter" idx="12"/>
          </p:nvPr>
        </p:nvSpPr>
        <p:spPr/>
        <p:txBody>
          <a:bodyPr/>
          <a:lstStyle/>
          <a:p>
            <a:fld id="{4ABE32F7-1E45-FC4F-8C53-AB28204A5820}" type="slidenum">
              <a:rPr lang="es-CO" altLang="es-CO" smtClean="0"/>
              <a:pPr/>
              <a:t>‹Nº›</a:t>
            </a:fld>
            <a:endParaRPr lang="es-CO" altLang="es-CO" dirty="0"/>
          </a:p>
        </p:txBody>
      </p:sp>
    </p:spTree>
    <p:extLst>
      <p:ext uri="{BB962C8B-B14F-4D97-AF65-F5344CB8AC3E}">
        <p14:creationId xmlns:p14="http://schemas.microsoft.com/office/powerpoint/2010/main" val="65419957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6_portada">
    <p:spTree>
      <p:nvGrpSpPr>
        <p:cNvPr id="1" name=""/>
        <p:cNvGrpSpPr/>
        <p:nvPr/>
      </p:nvGrpSpPr>
      <p:grpSpPr>
        <a:xfrm>
          <a:off x="0" y="0"/>
          <a:ext cx="0" cy="0"/>
          <a:chOff x="0" y="0"/>
          <a:chExt cx="0" cy="0"/>
        </a:xfrm>
      </p:grpSpPr>
      <p:sp>
        <p:nvSpPr>
          <p:cNvPr id="6" name="Título 1"/>
          <p:cNvSpPr>
            <a:spLocks noGrp="1"/>
          </p:cNvSpPr>
          <p:nvPr>
            <p:ph type="title"/>
          </p:nvPr>
        </p:nvSpPr>
        <p:spPr>
          <a:xfrm>
            <a:off x="0" y="390525"/>
            <a:ext cx="9141812" cy="906066"/>
          </a:xfrm>
        </p:spPr>
        <p:txBody>
          <a:bodyPr>
            <a:normAutofit/>
          </a:bodyPr>
          <a:lstStyle>
            <a:lvl1pPr algn="ctr">
              <a:defRPr sz="2850" b="1">
                <a:solidFill>
                  <a:schemeClr val="accent1">
                    <a:lumMod val="75000"/>
                  </a:schemeClr>
                </a:solidFill>
                <a:latin typeface="Eras Medium ITC" panose="020B0602030504020804" pitchFamily="34" charset="0"/>
              </a:defRPr>
            </a:lvl1pPr>
          </a:lstStyle>
          <a:p>
            <a:r>
              <a:rPr lang="es-ES"/>
              <a:t>Haga clic para modificar el estilo de título del patrón</a:t>
            </a:r>
            <a:endParaRPr lang="es-CO" dirty="0"/>
          </a:p>
        </p:txBody>
      </p:sp>
    </p:spTree>
    <p:extLst>
      <p:ext uri="{BB962C8B-B14F-4D97-AF65-F5344CB8AC3E}">
        <p14:creationId xmlns:p14="http://schemas.microsoft.com/office/powerpoint/2010/main" val="3882854755"/>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ulo">
    <p:spTree>
      <p:nvGrpSpPr>
        <p:cNvPr id="1" name=""/>
        <p:cNvGrpSpPr/>
        <p:nvPr/>
      </p:nvGrpSpPr>
      <p:grpSpPr>
        <a:xfrm>
          <a:off x="0" y="0"/>
          <a:ext cx="0" cy="0"/>
          <a:chOff x="0" y="0"/>
          <a:chExt cx="0" cy="0"/>
        </a:xfrm>
      </p:grpSpPr>
      <p:sp>
        <p:nvSpPr>
          <p:cNvPr id="6" name="Título 1"/>
          <p:cNvSpPr>
            <a:spLocks noGrp="1"/>
          </p:cNvSpPr>
          <p:nvPr>
            <p:ph type="title"/>
          </p:nvPr>
        </p:nvSpPr>
        <p:spPr>
          <a:xfrm>
            <a:off x="0" y="438150"/>
            <a:ext cx="9144000" cy="915591"/>
          </a:xfrm>
        </p:spPr>
        <p:txBody>
          <a:bodyPr>
            <a:normAutofit/>
          </a:bodyPr>
          <a:lstStyle>
            <a:lvl1pPr algn="ctr">
              <a:defRPr sz="2850" b="1">
                <a:solidFill>
                  <a:schemeClr val="accent1">
                    <a:lumMod val="75000"/>
                  </a:schemeClr>
                </a:solidFill>
                <a:latin typeface="Eras Medium ITC" panose="020B0602030504020804" pitchFamily="34" charset="0"/>
              </a:defRPr>
            </a:lvl1pPr>
          </a:lstStyle>
          <a:p>
            <a:r>
              <a:rPr lang="es-ES"/>
              <a:t>Haga clic para modificar el estilo de título del patrón</a:t>
            </a:r>
            <a:endParaRPr lang="es-CO" dirty="0"/>
          </a:p>
        </p:txBody>
      </p:sp>
    </p:spTree>
    <p:extLst>
      <p:ext uri="{BB962C8B-B14F-4D97-AF65-F5344CB8AC3E}">
        <p14:creationId xmlns:p14="http://schemas.microsoft.com/office/powerpoint/2010/main" val="3357490132"/>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3 columns" userDrawn="1">
  <p:cSld name="Title + 3 columns">
    <p:spTree>
      <p:nvGrpSpPr>
        <p:cNvPr id="1" name="Shape 2120"/>
        <p:cNvGrpSpPr/>
        <p:nvPr/>
      </p:nvGrpSpPr>
      <p:grpSpPr>
        <a:xfrm>
          <a:off x="0" y="0"/>
          <a:ext cx="0" cy="0"/>
          <a:chOff x="0" y="0"/>
          <a:chExt cx="0" cy="0"/>
        </a:xfrm>
      </p:grpSpPr>
      <p:sp>
        <p:nvSpPr>
          <p:cNvPr id="6" name="Rectángulo 5">
            <a:extLst>
              <a:ext uri="{FF2B5EF4-FFF2-40B4-BE49-F238E27FC236}">
                <a16:creationId xmlns:a16="http://schemas.microsoft.com/office/drawing/2014/main" id="{5BB09D62-EECA-3D4C-9D35-A32154A6EB38}"/>
              </a:ext>
            </a:extLst>
          </p:cNvPr>
          <p:cNvSpPr/>
          <p:nvPr/>
        </p:nvSpPr>
        <p:spPr>
          <a:xfrm>
            <a:off x="-19050" y="4530725"/>
            <a:ext cx="9134475" cy="630238"/>
          </a:xfrm>
          <a:prstGeom prst="rect">
            <a:avLst/>
          </a:prstGeom>
          <a:solidFill>
            <a:srgbClr val="005C8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s-CO" kern="0" dirty="0">
              <a:sym typeface="Arial"/>
            </a:endParaRPr>
          </a:p>
        </p:txBody>
      </p:sp>
      <p:grpSp>
        <p:nvGrpSpPr>
          <p:cNvPr id="7" name="Google Shape;1566;p5">
            <a:extLst>
              <a:ext uri="{FF2B5EF4-FFF2-40B4-BE49-F238E27FC236}">
                <a16:creationId xmlns:a16="http://schemas.microsoft.com/office/drawing/2014/main" id="{0CBB77BB-961A-A24B-B229-CC9823AA221F}"/>
              </a:ext>
            </a:extLst>
          </p:cNvPr>
          <p:cNvGrpSpPr/>
          <p:nvPr/>
        </p:nvGrpSpPr>
        <p:grpSpPr>
          <a:xfrm rot="10800000">
            <a:off x="8851487" y="28707"/>
            <a:ext cx="264012" cy="5086302"/>
            <a:chOff x="5307800" y="238125"/>
            <a:chExt cx="271925" cy="5238750"/>
          </a:xfrm>
          <a:solidFill>
            <a:srgbClr val="005C8B"/>
          </a:solidFill>
        </p:grpSpPr>
        <p:sp>
          <p:nvSpPr>
            <p:cNvPr id="8" name="Google Shape;1567;p5">
              <a:extLst>
                <a:ext uri="{FF2B5EF4-FFF2-40B4-BE49-F238E27FC236}">
                  <a16:creationId xmlns:a16="http://schemas.microsoft.com/office/drawing/2014/main" id="{E1E3DEC1-7E9F-4548-B74A-CE44FFB8911A}"/>
                </a:ext>
              </a:extLst>
            </p:cNvPr>
            <p:cNvSpPr/>
            <p:nvPr/>
          </p:nvSpPr>
          <p:spPr>
            <a:xfrm>
              <a:off x="5307800" y="238125"/>
              <a:ext cx="121425" cy="121400"/>
            </a:xfrm>
            <a:custGeom>
              <a:avLst/>
              <a:gdLst/>
              <a:ahLst/>
              <a:cxnLst/>
              <a:rect l="l" t="t" r="r" b="b"/>
              <a:pathLst>
                <a:path w="4857" h="4856" extrusionOk="0">
                  <a:moveTo>
                    <a:pt x="1" y="0"/>
                  </a:moveTo>
                  <a:lnTo>
                    <a:pt x="1" y="4855"/>
                  </a:lnTo>
                  <a:lnTo>
                    <a:pt x="4856" y="4855"/>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9" name="Google Shape;1568;p5">
              <a:extLst>
                <a:ext uri="{FF2B5EF4-FFF2-40B4-BE49-F238E27FC236}">
                  <a16:creationId xmlns:a16="http://schemas.microsoft.com/office/drawing/2014/main" id="{96A99360-4FCA-8B40-88C5-199A6A55083D}"/>
                </a:ext>
              </a:extLst>
            </p:cNvPr>
            <p:cNvSpPr/>
            <p:nvPr/>
          </p:nvSpPr>
          <p:spPr>
            <a:xfrm>
              <a:off x="5307800" y="388625"/>
              <a:ext cx="121425" cy="121400"/>
            </a:xfrm>
            <a:custGeom>
              <a:avLst/>
              <a:gdLst/>
              <a:ahLst/>
              <a:cxnLst/>
              <a:rect l="l" t="t" r="r" b="b"/>
              <a:pathLst>
                <a:path w="4857" h="4856" extrusionOk="0">
                  <a:moveTo>
                    <a:pt x="1" y="0"/>
                  </a:moveTo>
                  <a:lnTo>
                    <a:pt x="1" y="4856"/>
                  </a:lnTo>
                  <a:lnTo>
                    <a:pt x="4856" y="4856"/>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0" name="Google Shape;1569;p5">
              <a:extLst>
                <a:ext uri="{FF2B5EF4-FFF2-40B4-BE49-F238E27FC236}">
                  <a16:creationId xmlns:a16="http://schemas.microsoft.com/office/drawing/2014/main" id="{9D1D2220-EC81-5340-A583-F3D34DFED8C6}"/>
                </a:ext>
              </a:extLst>
            </p:cNvPr>
            <p:cNvSpPr/>
            <p:nvPr/>
          </p:nvSpPr>
          <p:spPr>
            <a:xfrm>
              <a:off x="5307800" y="539125"/>
              <a:ext cx="121425" cy="121425"/>
            </a:xfrm>
            <a:custGeom>
              <a:avLst/>
              <a:gdLst/>
              <a:ahLst/>
              <a:cxnLst/>
              <a:rect l="l" t="t" r="r" b="b"/>
              <a:pathLst>
                <a:path w="4857" h="4857" extrusionOk="0">
                  <a:moveTo>
                    <a:pt x="1" y="1"/>
                  </a:moveTo>
                  <a:lnTo>
                    <a:pt x="1"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1" name="Google Shape;1570;p5">
              <a:extLst>
                <a:ext uri="{FF2B5EF4-FFF2-40B4-BE49-F238E27FC236}">
                  <a16:creationId xmlns:a16="http://schemas.microsoft.com/office/drawing/2014/main" id="{BEC7A58C-279F-B444-9953-4EF881BABA46}"/>
                </a:ext>
              </a:extLst>
            </p:cNvPr>
            <p:cNvSpPr/>
            <p:nvPr/>
          </p:nvSpPr>
          <p:spPr>
            <a:xfrm>
              <a:off x="5307800" y="689650"/>
              <a:ext cx="121425" cy="121400"/>
            </a:xfrm>
            <a:custGeom>
              <a:avLst/>
              <a:gdLst/>
              <a:ahLst/>
              <a:cxnLst/>
              <a:rect l="l" t="t" r="r" b="b"/>
              <a:pathLst>
                <a:path w="4857" h="4856" extrusionOk="0">
                  <a:moveTo>
                    <a:pt x="1" y="0"/>
                  </a:moveTo>
                  <a:lnTo>
                    <a:pt x="1" y="4855"/>
                  </a:lnTo>
                  <a:lnTo>
                    <a:pt x="4856" y="4855"/>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2" name="Google Shape;1571;p5">
              <a:extLst>
                <a:ext uri="{FF2B5EF4-FFF2-40B4-BE49-F238E27FC236}">
                  <a16:creationId xmlns:a16="http://schemas.microsoft.com/office/drawing/2014/main" id="{2BC5CF70-C838-2E49-A95B-5C9A0D97087E}"/>
                </a:ext>
              </a:extLst>
            </p:cNvPr>
            <p:cNvSpPr/>
            <p:nvPr/>
          </p:nvSpPr>
          <p:spPr>
            <a:xfrm>
              <a:off x="5307800" y="840150"/>
              <a:ext cx="121425" cy="121400"/>
            </a:xfrm>
            <a:custGeom>
              <a:avLst/>
              <a:gdLst/>
              <a:ahLst/>
              <a:cxnLst/>
              <a:rect l="l" t="t" r="r" b="b"/>
              <a:pathLst>
                <a:path w="4857" h="4856" extrusionOk="0">
                  <a:moveTo>
                    <a:pt x="1" y="1"/>
                  </a:moveTo>
                  <a:lnTo>
                    <a:pt x="1"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3" name="Google Shape;1572;p5">
              <a:extLst>
                <a:ext uri="{FF2B5EF4-FFF2-40B4-BE49-F238E27FC236}">
                  <a16:creationId xmlns:a16="http://schemas.microsoft.com/office/drawing/2014/main" id="{B418FB8B-21C6-F04E-B8E1-15677ADC841C}"/>
                </a:ext>
              </a:extLst>
            </p:cNvPr>
            <p:cNvSpPr/>
            <p:nvPr/>
          </p:nvSpPr>
          <p:spPr>
            <a:xfrm>
              <a:off x="5307800" y="990675"/>
              <a:ext cx="121425" cy="121400"/>
            </a:xfrm>
            <a:custGeom>
              <a:avLst/>
              <a:gdLst/>
              <a:ahLst/>
              <a:cxnLst/>
              <a:rect l="l" t="t" r="r" b="b"/>
              <a:pathLst>
                <a:path w="4857" h="4856" extrusionOk="0">
                  <a:moveTo>
                    <a:pt x="1" y="0"/>
                  </a:moveTo>
                  <a:lnTo>
                    <a:pt x="1" y="4855"/>
                  </a:lnTo>
                  <a:lnTo>
                    <a:pt x="4856" y="4855"/>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4" name="Google Shape;1573;p5">
              <a:extLst>
                <a:ext uri="{FF2B5EF4-FFF2-40B4-BE49-F238E27FC236}">
                  <a16:creationId xmlns:a16="http://schemas.microsoft.com/office/drawing/2014/main" id="{DC799EB1-3060-BF4C-9CD8-DF60AEFFFEE4}"/>
                </a:ext>
              </a:extLst>
            </p:cNvPr>
            <p:cNvSpPr/>
            <p:nvPr/>
          </p:nvSpPr>
          <p:spPr>
            <a:xfrm>
              <a:off x="5307800" y="1141175"/>
              <a:ext cx="121425" cy="121400"/>
            </a:xfrm>
            <a:custGeom>
              <a:avLst/>
              <a:gdLst/>
              <a:ahLst/>
              <a:cxnLst/>
              <a:rect l="l" t="t" r="r" b="b"/>
              <a:pathLst>
                <a:path w="4857" h="4856" extrusionOk="0">
                  <a:moveTo>
                    <a:pt x="1" y="1"/>
                  </a:moveTo>
                  <a:lnTo>
                    <a:pt x="1"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5" name="Google Shape;1574;p5">
              <a:extLst>
                <a:ext uri="{FF2B5EF4-FFF2-40B4-BE49-F238E27FC236}">
                  <a16:creationId xmlns:a16="http://schemas.microsoft.com/office/drawing/2014/main" id="{ABC3FDD3-E0A4-E04E-8C1A-365BFB9659B3}"/>
                </a:ext>
              </a:extLst>
            </p:cNvPr>
            <p:cNvSpPr/>
            <p:nvPr/>
          </p:nvSpPr>
          <p:spPr>
            <a:xfrm>
              <a:off x="5307800" y="1291700"/>
              <a:ext cx="121425" cy="121400"/>
            </a:xfrm>
            <a:custGeom>
              <a:avLst/>
              <a:gdLst/>
              <a:ahLst/>
              <a:cxnLst/>
              <a:rect l="l" t="t" r="r" b="b"/>
              <a:pathLst>
                <a:path w="4857" h="4856" extrusionOk="0">
                  <a:moveTo>
                    <a:pt x="1" y="0"/>
                  </a:moveTo>
                  <a:lnTo>
                    <a:pt x="1" y="4855"/>
                  </a:lnTo>
                  <a:lnTo>
                    <a:pt x="4856" y="4855"/>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6" name="Google Shape;1575;p5">
              <a:extLst>
                <a:ext uri="{FF2B5EF4-FFF2-40B4-BE49-F238E27FC236}">
                  <a16:creationId xmlns:a16="http://schemas.microsoft.com/office/drawing/2014/main" id="{AD5B0B4C-A02E-8743-A994-6E7559B8890D}"/>
                </a:ext>
              </a:extLst>
            </p:cNvPr>
            <p:cNvSpPr/>
            <p:nvPr/>
          </p:nvSpPr>
          <p:spPr>
            <a:xfrm>
              <a:off x="5307800" y="1442200"/>
              <a:ext cx="121425" cy="121400"/>
            </a:xfrm>
            <a:custGeom>
              <a:avLst/>
              <a:gdLst/>
              <a:ahLst/>
              <a:cxnLst/>
              <a:rect l="l" t="t" r="r" b="b"/>
              <a:pathLst>
                <a:path w="4857" h="4856" extrusionOk="0">
                  <a:moveTo>
                    <a:pt x="1" y="0"/>
                  </a:moveTo>
                  <a:lnTo>
                    <a:pt x="1" y="4856"/>
                  </a:lnTo>
                  <a:lnTo>
                    <a:pt x="4856" y="4856"/>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7" name="Google Shape;1576;p5">
              <a:extLst>
                <a:ext uri="{FF2B5EF4-FFF2-40B4-BE49-F238E27FC236}">
                  <a16:creationId xmlns:a16="http://schemas.microsoft.com/office/drawing/2014/main" id="{B9D39AF3-6D22-8048-BDED-98CCCBE1E913}"/>
                </a:ext>
              </a:extLst>
            </p:cNvPr>
            <p:cNvSpPr/>
            <p:nvPr/>
          </p:nvSpPr>
          <p:spPr>
            <a:xfrm>
              <a:off x="5307800" y="1592700"/>
              <a:ext cx="121425" cy="121425"/>
            </a:xfrm>
            <a:custGeom>
              <a:avLst/>
              <a:gdLst/>
              <a:ahLst/>
              <a:cxnLst/>
              <a:rect l="l" t="t" r="r" b="b"/>
              <a:pathLst>
                <a:path w="4857" h="4857" extrusionOk="0">
                  <a:moveTo>
                    <a:pt x="1" y="1"/>
                  </a:moveTo>
                  <a:lnTo>
                    <a:pt x="1"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8" name="Google Shape;1577;p5">
              <a:extLst>
                <a:ext uri="{FF2B5EF4-FFF2-40B4-BE49-F238E27FC236}">
                  <a16:creationId xmlns:a16="http://schemas.microsoft.com/office/drawing/2014/main" id="{251AECBD-6413-A142-9F7F-C1D0B6ECE71D}"/>
                </a:ext>
              </a:extLst>
            </p:cNvPr>
            <p:cNvSpPr/>
            <p:nvPr/>
          </p:nvSpPr>
          <p:spPr>
            <a:xfrm>
              <a:off x="5307800" y="1743225"/>
              <a:ext cx="121425" cy="121400"/>
            </a:xfrm>
            <a:custGeom>
              <a:avLst/>
              <a:gdLst/>
              <a:ahLst/>
              <a:cxnLst/>
              <a:rect l="l" t="t" r="r" b="b"/>
              <a:pathLst>
                <a:path w="4857" h="4856" extrusionOk="0">
                  <a:moveTo>
                    <a:pt x="1" y="0"/>
                  </a:moveTo>
                  <a:lnTo>
                    <a:pt x="1" y="4856"/>
                  </a:lnTo>
                  <a:lnTo>
                    <a:pt x="4856" y="4856"/>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9" name="Google Shape;1578;p5">
              <a:extLst>
                <a:ext uri="{FF2B5EF4-FFF2-40B4-BE49-F238E27FC236}">
                  <a16:creationId xmlns:a16="http://schemas.microsoft.com/office/drawing/2014/main" id="{AD3C8B10-7D23-E440-BEB3-A719D99191DE}"/>
                </a:ext>
              </a:extLst>
            </p:cNvPr>
            <p:cNvSpPr/>
            <p:nvPr/>
          </p:nvSpPr>
          <p:spPr>
            <a:xfrm>
              <a:off x="5307800" y="1893725"/>
              <a:ext cx="121425" cy="121400"/>
            </a:xfrm>
            <a:custGeom>
              <a:avLst/>
              <a:gdLst/>
              <a:ahLst/>
              <a:cxnLst/>
              <a:rect l="l" t="t" r="r" b="b"/>
              <a:pathLst>
                <a:path w="4857" h="4856" extrusionOk="0">
                  <a:moveTo>
                    <a:pt x="1" y="1"/>
                  </a:moveTo>
                  <a:lnTo>
                    <a:pt x="1"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20" name="Google Shape;1579;p5">
              <a:extLst>
                <a:ext uri="{FF2B5EF4-FFF2-40B4-BE49-F238E27FC236}">
                  <a16:creationId xmlns:a16="http://schemas.microsoft.com/office/drawing/2014/main" id="{18F0D55F-89EA-3C43-8613-F6756A507726}"/>
                </a:ext>
              </a:extLst>
            </p:cNvPr>
            <p:cNvSpPr/>
            <p:nvPr/>
          </p:nvSpPr>
          <p:spPr>
            <a:xfrm>
              <a:off x="5307800" y="2044250"/>
              <a:ext cx="121425" cy="121400"/>
            </a:xfrm>
            <a:custGeom>
              <a:avLst/>
              <a:gdLst/>
              <a:ahLst/>
              <a:cxnLst/>
              <a:rect l="l" t="t" r="r" b="b"/>
              <a:pathLst>
                <a:path w="4857" h="4856" extrusionOk="0">
                  <a:moveTo>
                    <a:pt x="1" y="0"/>
                  </a:moveTo>
                  <a:lnTo>
                    <a:pt x="1" y="4855"/>
                  </a:lnTo>
                  <a:lnTo>
                    <a:pt x="4856" y="4855"/>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21" name="Google Shape;1580;p5">
              <a:extLst>
                <a:ext uri="{FF2B5EF4-FFF2-40B4-BE49-F238E27FC236}">
                  <a16:creationId xmlns:a16="http://schemas.microsoft.com/office/drawing/2014/main" id="{C83FEE6C-718C-9F47-A0E3-2543CE7317B7}"/>
                </a:ext>
              </a:extLst>
            </p:cNvPr>
            <p:cNvSpPr/>
            <p:nvPr/>
          </p:nvSpPr>
          <p:spPr>
            <a:xfrm>
              <a:off x="5307800" y="2194750"/>
              <a:ext cx="121425" cy="121400"/>
            </a:xfrm>
            <a:custGeom>
              <a:avLst/>
              <a:gdLst/>
              <a:ahLst/>
              <a:cxnLst/>
              <a:rect l="l" t="t" r="r" b="b"/>
              <a:pathLst>
                <a:path w="4857" h="4856" extrusionOk="0">
                  <a:moveTo>
                    <a:pt x="1" y="1"/>
                  </a:moveTo>
                  <a:lnTo>
                    <a:pt x="1"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22" name="Google Shape;1581;p5">
              <a:extLst>
                <a:ext uri="{FF2B5EF4-FFF2-40B4-BE49-F238E27FC236}">
                  <a16:creationId xmlns:a16="http://schemas.microsoft.com/office/drawing/2014/main" id="{65632AB2-86B7-104B-AEC5-5DB9D3A0987D}"/>
                </a:ext>
              </a:extLst>
            </p:cNvPr>
            <p:cNvSpPr/>
            <p:nvPr/>
          </p:nvSpPr>
          <p:spPr>
            <a:xfrm>
              <a:off x="5307800" y="2345275"/>
              <a:ext cx="121425" cy="121400"/>
            </a:xfrm>
            <a:custGeom>
              <a:avLst/>
              <a:gdLst/>
              <a:ahLst/>
              <a:cxnLst/>
              <a:rect l="l" t="t" r="r" b="b"/>
              <a:pathLst>
                <a:path w="4857" h="4856" extrusionOk="0">
                  <a:moveTo>
                    <a:pt x="1" y="0"/>
                  </a:moveTo>
                  <a:lnTo>
                    <a:pt x="1" y="4855"/>
                  </a:lnTo>
                  <a:lnTo>
                    <a:pt x="4856" y="4855"/>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23" name="Google Shape;1582;p5">
              <a:extLst>
                <a:ext uri="{FF2B5EF4-FFF2-40B4-BE49-F238E27FC236}">
                  <a16:creationId xmlns:a16="http://schemas.microsoft.com/office/drawing/2014/main" id="{3706C030-56E4-0B4C-9F4F-9A52794442A2}"/>
                </a:ext>
              </a:extLst>
            </p:cNvPr>
            <p:cNvSpPr/>
            <p:nvPr/>
          </p:nvSpPr>
          <p:spPr>
            <a:xfrm>
              <a:off x="5307800" y="2495775"/>
              <a:ext cx="121425" cy="121400"/>
            </a:xfrm>
            <a:custGeom>
              <a:avLst/>
              <a:gdLst/>
              <a:ahLst/>
              <a:cxnLst/>
              <a:rect l="l" t="t" r="r" b="b"/>
              <a:pathLst>
                <a:path w="4857" h="4856" extrusionOk="0">
                  <a:moveTo>
                    <a:pt x="1" y="1"/>
                  </a:moveTo>
                  <a:lnTo>
                    <a:pt x="1"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24" name="Google Shape;1583;p5">
              <a:extLst>
                <a:ext uri="{FF2B5EF4-FFF2-40B4-BE49-F238E27FC236}">
                  <a16:creationId xmlns:a16="http://schemas.microsoft.com/office/drawing/2014/main" id="{A0AD3123-9F49-CE4F-B7F2-315F1CD80BFD}"/>
                </a:ext>
              </a:extLst>
            </p:cNvPr>
            <p:cNvSpPr/>
            <p:nvPr/>
          </p:nvSpPr>
          <p:spPr>
            <a:xfrm>
              <a:off x="5307800" y="2646275"/>
              <a:ext cx="121425" cy="121425"/>
            </a:xfrm>
            <a:custGeom>
              <a:avLst/>
              <a:gdLst/>
              <a:ahLst/>
              <a:cxnLst/>
              <a:rect l="l" t="t" r="r" b="b"/>
              <a:pathLst>
                <a:path w="4857" h="4857" extrusionOk="0">
                  <a:moveTo>
                    <a:pt x="1" y="1"/>
                  </a:moveTo>
                  <a:lnTo>
                    <a:pt x="1"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25" name="Google Shape;1584;p5">
              <a:extLst>
                <a:ext uri="{FF2B5EF4-FFF2-40B4-BE49-F238E27FC236}">
                  <a16:creationId xmlns:a16="http://schemas.microsoft.com/office/drawing/2014/main" id="{2B7D7B5F-C8D4-D642-810D-90C8A8417EF0}"/>
                </a:ext>
              </a:extLst>
            </p:cNvPr>
            <p:cNvSpPr/>
            <p:nvPr/>
          </p:nvSpPr>
          <p:spPr>
            <a:xfrm>
              <a:off x="5307800" y="2796800"/>
              <a:ext cx="121425" cy="121400"/>
            </a:xfrm>
            <a:custGeom>
              <a:avLst/>
              <a:gdLst/>
              <a:ahLst/>
              <a:cxnLst/>
              <a:rect l="l" t="t" r="r" b="b"/>
              <a:pathLst>
                <a:path w="4857" h="4856" extrusionOk="0">
                  <a:moveTo>
                    <a:pt x="1" y="0"/>
                  </a:moveTo>
                  <a:lnTo>
                    <a:pt x="1" y="4856"/>
                  </a:lnTo>
                  <a:lnTo>
                    <a:pt x="4856" y="4856"/>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26" name="Google Shape;1585;p5">
              <a:extLst>
                <a:ext uri="{FF2B5EF4-FFF2-40B4-BE49-F238E27FC236}">
                  <a16:creationId xmlns:a16="http://schemas.microsoft.com/office/drawing/2014/main" id="{DCC7F550-A36D-1947-8F82-C68C70C5645E}"/>
                </a:ext>
              </a:extLst>
            </p:cNvPr>
            <p:cNvSpPr/>
            <p:nvPr/>
          </p:nvSpPr>
          <p:spPr>
            <a:xfrm>
              <a:off x="5307800" y="2947300"/>
              <a:ext cx="121425" cy="121425"/>
            </a:xfrm>
            <a:custGeom>
              <a:avLst/>
              <a:gdLst/>
              <a:ahLst/>
              <a:cxnLst/>
              <a:rect l="l" t="t" r="r" b="b"/>
              <a:pathLst>
                <a:path w="4857" h="4857" extrusionOk="0">
                  <a:moveTo>
                    <a:pt x="1" y="1"/>
                  </a:moveTo>
                  <a:lnTo>
                    <a:pt x="1"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27" name="Google Shape;1586;p5">
              <a:extLst>
                <a:ext uri="{FF2B5EF4-FFF2-40B4-BE49-F238E27FC236}">
                  <a16:creationId xmlns:a16="http://schemas.microsoft.com/office/drawing/2014/main" id="{A15BE663-981D-8E43-891B-95EE6E181001}"/>
                </a:ext>
              </a:extLst>
            </p:cNvPr>
            <p:cNvSpPr/>
            <p:nvPr/>
          </p:nvSpPr>
          <p:spPr>
            <a:xfrm>
              <a:off x="5307800" y="3097825"/>
              <a:ext cx="121425" cy="121400"/>
            </a:xfrm>
            <a:custGeom>
              <a:avLst/>
              <a:gdLst/>
              <a:ahLst/>
              <a:cxnLst/>
              <a:rect l="l" t="t" r="r" b="b"/>
              <a:pathLst>
                <a:path w="4857" h="4856" extrusionOk="0">
                  <a:moveTo>
                    <a:pt x="1" y="0"/>
                  </a:moveTo>
                  <a:lnTo>
                    <a:pt x="1" y="4855"/>
                  </a:lnTo>
                  <a:lnTo>
                    <a:pt x="4856" y="4855"/>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28" name="Google Shape;1587;p5">
              <a:extLst>
                <a:ext uri="{FF2B5EF4-FFF2-40B4-BE49-F238E27FC236}">
                  <a16:creationId xmlns:a16="http://schemas.microsoft.com/office/drawing/2014/main" id="{00ABB771-D325-5742-AF6A-B3C78A227FB4}"/>
                </a:ext>
              </a:extLst>
            </p:cNvPr>
            <p:cNvSpPr/>
            <p:nvPr/>
          </p:nvSpPr>
          <p:spPr>
            <a:xfrm>
              <a:off x="5307800" y="3248325"/>
              <a:ext cx="121425" cy="121400"/>
            </a:xfrm>
            <a:custGeom>
              <a:avLst/>
              <a:gdLst/>
              <a:ahLst/>
              <a:cxnLst/>
              <a:rect l="l" t="t" r="r" b="b"/>
              <a:pathLst>
                <a:path w="4857" h="4856" extrusionOk="0">
                  <a:moveTo>
                    <a:pt x="1" y="1"/>
                  </a:moveTo>
                  <a:lnTo>
                    <a:pt x="1"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29" name="Google Shape;1588;p5">
              <a:extLst>
                <a:ext uri="{FF2B5EF4-FFF2-40B4-BE49-F238E27FC236}">
                  <a16:creationId xmlns:a16="http://schemas.microsoft.com/office/drawing/2014/main" id="{68995E75-7500-2246-98F8-FC2A3D63BF48}"/>
                </a:ext>
              </a:extLst>
            </p:cNvPr>
            <p:cNvSpPr/>
            <p:nvPr/>
          </p:nvSpPr>
          <p:spPr>
            <a:xfrm>
              <a:off x="5307800" y="3398850"/>
              <a:ext cx="121425" cy="121400"/>
            </a:xfrm>
            <a:custGeom>
              <a:avLst/>
              <a:gdLst/>
              <a:ahLst/>
              <a:cxnLst/>
              <a:rect l="l" t="t" r="r" b="b"/>
              <a:pathLst>
                <a:path w="4857" h="4856" extrusionOk="0">
                  <a:moveTo>
                    <a:pt x="1" y="0"/>
                  </a:moveTo>
                  <a:lnTo>
                    <a:pt x="1" y="4855"/>
                  </a:lnTo>
                  <a:lnTo>
                    <a:pt x="4856" y="4855"/>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30" name="Google Shape;1589;p5">
              <a:extLst>
                <a:ext uri="{FF2B5EF4-FFF2-40B4-BE49-F238E27FC236}">
                  <a16:creationId xmlns:a16="http://schemas.microsoft.com/office/drawing/2014/main" id="{D84D3455-4A1E-6D4F-85EE-73E670038544}"/>
                </a:ext>
              </a:extLst>
            </p:cNvPr>
            <p:cNvSpPr/>
            <p:nvPr/>
          </p:nvSpPr>
          <p:spPr>
            <a:xfrm>
              <a:off x="5307800" y="3549350"/>
              <a:ext cx="121425" cy="121400"/>
            </a:xfrm>
            <a:custGeom>
              <a:avLst/>
              <a:gdLst/>
              <a:ahLst/>
              <a:cxnLst/>
              <a:rect l="l" t="t" r="r" b="b"/>
              <a:pathLst>
                <a:path w="4857" h="4856" extrusionOk="0">
                  <a:moveTo>
                    <a:pt x="1" y="1"/>
                  </a:moveTo>
                  <a:lnTo>
                    <a:pt x="1"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31" name="Google Shape;1590;p5">
              <a:extLst>
                <a:ext uri="{FF2B5EF4-FFF2-40B4-BE49-F238E27FC236}">
                  <a16:creationId xmlns:a16="http://schemas.microsoft.com/office/drawing/2014/main" id="{92EA8096-B532-A340-A80D-997B14702ABF}"/>
                </a:ext>
              </a:extLst>
            </p:cNvPr>
            <p:cNvSpPr/>
            <p:nvPr/>
          </p:nvSpPr>
          <p:spPr>
            <a:xfrm>
              <a:off x="5307800" y="3699875"/>
              <a:ext cx="121425" cy="121400"/>
            </a:xfrm>
            <a:custGeom>
              <a:avLst/>
              <a:gdLst/>
              <a:ahLst/>
              <a:cxnLst/>
              <a:rect l="l" t="t" r="r" b="b"/>
              <a:pathLst>
                <a:path w="4857" h="4856" extrusionOk="0">
                  <a:moveTo>
                    <a:pt x="1" y="0"/>
                  </a:moveTo>
                  <a:lnTo>
                    <a:pt x="1" y="4855"/>
                  </a:lnTo>
                  <a:lnTo>
                    <a:pt x="4856" y="4855"/>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32" name="Google Shape;1591;p5">
              <a:extLst>
                <a:ext uri="{FF2B5EF4-FFF2-40B4-BE49-F238E27FC236}">
                  <a16:creationId xmlns:a16="http://schemas.microsoft.com/office/drawing/2014/main" id="{1A0B2B29-72B4-5F49-9A44-E3C272D2EF8E}"/>
                </a:ext>
              </a:extLst>
            </p:cNvPr>
            <p:cNvSpPr/>
            <p:nvPr/>
          </p:nvSpPr>
          <p:spPr>
            <a:xfrm>
              <a:off x="5307800" y="3850375"/>
              <a:ext cx="121425" cy="121400"/>
            </a:xfrm>
            <a:custGeom>
              <a:avLst/>
              <a:gdLst/>
              <a:ahLst/>
              <a:cxnLst/>
              <a:rect l="l" t="t" r="r" b="b"/>
              <a:pathLst>
                <a:path w="4857" h="4856" extrusionOk="0">
                  <a:moveTo>
                    <a:pt x="1" y="0"/>
                  </a:moveTo>
                  <a:lnTo>
                    <a:pt x="1" y="4856"/>
                  </a:lnTo>
                  <a:lnTo>
                    <a:pt x="4856" y="4856"/>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33" name="Google Shape;1592;p5">
              <a:extLst>
                <a:ext uri="{FF2B5EF4-FFF2-40B4-BE49-F238E27FC236}">
                  <a16:creationId xmlns:a16="http://schemas.microsoft.com/office/drawing/2014/main" id="{1F90B624-637E-CD4A-B52A-0DF41D8981C9}"/>
                </a:ext>
              </a:extLst>
            </p:cNvPr>
            <p:cNvSpPr/>
            <p:nvPr/>
          </p:nvSpPr>
          <p:spPr>
            <a:xfrm>
              <a:off x="5307800" y="4000875"/>
              <a:ext cx="121425" cy="121425"/>
            </a:xfrm>
            <a:custGeom>
              <a:avLst/>
              <a:gdLst/>
              <a:ahLst/>
              <a:cxnLst/>
              <a:rect l="l" t="t" r="r" b="b"/>
              <a:pathLst>
                <a:path w="4857" h="4857" extrusionOk="0">
                  <a:moveTo>
                    <a:pt x="1" y="1"/>
                  </a:moveTo>
                  <a:lnTo>
                    <a:pt x="1"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34" name="Google Shape;1593;p5">
              <a:extLst>
                <a:ext uri="{FF2B5EF4-FFF2-40B4-BE49-F238E27FC236}">
                  <a16:creationId xmlns:a16="http://schemas.microsoft.com/office/drawing/2014/main" id="{B809D86E-2EA6-7F45-B03F-BC8B8DBF58AC}"/>
                </a:ext>
              </a:extLst>
            </p:cNvPr>
            <p:cNvSpPr/>
            <p:nvPr/>
          </p:nvSpPr>
          <p:spPr>
            <a:xfrm>
              <a:off x="5307800" y="4151400"/>
              <a:ext cx="121425" cy="121400"/>
            </a:xfrm>
            <a:custGeom>
              <a:avLst/>
              <a:gdLst/>
              <a:ahLst/>
              <a:cxnLst/>
              <a:rect l="l" t="t" r="r" b="b"/>
              <a:pathLst>
                <a:path w="4857" h="4856" extrusionOk="0">
                  <a:moveTo>
                    <a:pt x="1" y="0"/>
                  </a:moveTo>
                  <a:lnTo>
                    <a:pt x="1" y="4856"/>
                  </a:lnTo>
                  <a:lnTo>
                    <a:pt x="4856" y="4856"/>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35" name="Google Shape;1594;p5">
              <a:extLst>
                <a:ext uri="{FF2B5EF4-FFF2-40B4-BE49-F238E27FC236}">
                  <a16:creationId xmlns:a16="http://schemas.microsoft.com/office/drawing/2014/main" id="{4AF801A5-2F0D-E544-81FA-FD3D385E59B3}"/>
                </a:ext>
              </a:extLst>
            </p:cNvPr>
            <p:cNvSpPr/>
            <p:nvPr/>
          </p:nvSpPr>
          <p:spPr>
            <a:xfrm>
              <a:off x="5307800" y="4301900"/>
              <a:ext cx="121425" cy="121400"/>
            </a:xfrm>
            <a:custGeom>
              <a:avLst/>
              <a:gdLst/>
              <a:ahLst/>
              <a:cxnLst/>
              <a:rect l="l" t="t" r="r" b="b"/>
              <a:pathLst>
                <a:path w="4857" h="4856" extrusionOk="0">
                  <a:moveTo>
                    <a:pt x="1" y="1"/>
                  </a:moveTo>
                  <a:lnTo>
                    <a:pt x="1"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36" name="Google Shape;1595;p5">
              <a:extLst>
                <a:ext uri="{FF2B5EF4-FFF2-40B4-BE49-F238E27FC236}">
                  <a16:creationId xmlns:a16="http://schemas.microsoft.com/office/drawing/2014/main" id="{ECEB74A1-E673-7F49-A20F-16CD78000CD9}"/>
                </a:ext>
              </a:extLst>
            </p:cNvPr>
            <p:cNvSpPr/>
            <p:nvPr/>
          </p:nvSpPr>
          <p:spPr>
            <a:xfrm>
              <a:off x="5307800" y="4452425"/>
              <a:ext cx="121425" cy="121400"/>
            </a:xfrm>
            <a:custGeom>
              <a:avLst/>
              <a:gdLst/>
              <a:ahLst/>
              <a:cxnLst/>
              <a:rect l="l" t="t" r="r" b="b"/>
              <a:pathLst>
                <a:path w="4857" h="4856" extrusionOk="0">
                  <a:moveTo>
                    <a:pt x="1" y="0"/>
                  </a:moveTo>
                  <a:lnTo>
                    <a:pt x="1" y="4855"/>
                  </a:lnTo>
                  <a:lnTo>
                    <a:pt x="4856" y="4855"/>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37" name="Google Shape;1596;p5">
              <a:extLst>
                <a:ext uri="{FF2B5EF4-FFF2-40B4-BE49-F238E27FC236}">
                  <a16:creationId xmlns:a16="http://schemas.microsoft.com/office/drawing/2014/main" id="{796DE810-E6BC-3E44-92C5-EFA847F434CC}"/>
                </a:ext>
              </a:extLst>
            </p:cNvPr>
            <p:cNvSpPr/>
            <p:nvPr/>
          </p:nvSpPr>
          <p:spPr>
            <a:xfrm>
              <a:off x="5307800" y="4602925"/>
              <a:ext cx="121425" cy="121400"/>
            </a:xfrm>
            <a:custGeom>
              <a:avLst/>
              <a:gdLst/>
              <a:ahLst/>
              <a:cxnLst/>
              <a:rect l="l" t="t" r="r" b="b"/>
              <a:pathLst>
                <a:path w="4857" h="4856" extrusionOk="0">
                  <a:moveTo>
                    <a:pt x="1" y="1"/>
                  </a:moveTo>
                  <a:lnTo>
                    <a:pt x="1"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38" name="Google Shape;1597;p5">
              <a:extLst>
                <a:ext uri="{FF2B5EF4-FFF2-40B4-BE49-F238E27FC236}">
                  <a16:creationId xmlns:a16="http://schemas.microsoft.com/office/drawing/2014/main" id="{4EBD6D8B-FF55-3C47-ACCA-97D585C68625}"/>
                </a:ext>
              </a:extLst>
            </p:cNvPr>
            <p:cNvSpPr/>
            <p:nvPr/>
          </p:nvSpPr>
          <p:spPr>
            <a:xfrm>
              <a:off x="5307800" y="4753450"/>
              <a:ext cx="121425" cy="121400"/>
            </a:xfrm>
            <a:custGeom>
              <a:avLst/>
              <a:gdLst/>
              <a:ahLst/>
              <a:cxnLst/>
              <a:rect l="l" t="t" r="r" b="b"/>
              <a:pathLst>
                <a:path w="4857" h="4856" extrusionOk="0">
                  <a:moveTo>
                    <a:pt x="1" y="0"/>
                  </a:moveTo>
                  <a:lnTo>
                    <a:pt x="1" y="4855"/>
                  </a:lnTo>
                  <a:lnTo>
                    <a:pt x="4856" y="4855"/>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39" name="Google Shape;1598;p5">
              <a:extLst>
                <a:ext uri="{FF2B5EF4-FFF2-40B4-BE49-F238E27FC236}">
                  <a16:creationId xmlns:a16="http://schemas.microsoft.com/office/drawing/2014/main" id="{37DBE5C9-E6D1-EE49-8155-5D0CE985C935}"/>
                </a:ext>
              </a:extLst>
            </p:cNvPr>
            <p:cNvSpPr/>
            <p:nvPr/>
          </p:nvSpPr>
          <p:spPr>
            <a:xfrm>
              <a:off x="5307800" y="4903950"/>
              <a:ext cx="121425" cy="121400"/>
            </a:xfrm>
            <a:custGeom>
              <a:avLst/>
              <a:gdLst/>
              <a:ahLst/>
              <a:cxnLst/>
              <a:rect l="l" t="t" r="r" b="b"/>
              <a:pathLst>
                <a:path w="4857" h="4856" extrusionOk="0">
                  <a:moveTo>
                    <a:pt x="1" y="1"/>
                  </a:moveTo>
                  <a:lnTo>
                    <a:pt x="1"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40" name="Google Shape;1599;p5">
              <a:extLst>
                <a:ext uri="{FF2B5EF4-FFF2-40B4-BE49-F238E27FC236}">
                  <a16:creationId xmlns:a16="http://schemas.microsoft.com/office/drawing/2014/main" id="{CDDE3516-CDF7-A347-B5A3-5484D21C536E}"/>
                </a:ext>
              </a:extLst>
            </p:cNvPr>
            <p:cNvSpPr/>
            <p:nvPr/>
          </p:nvSpPr>
          <p:spPr>
            <a:xfrm>
              <a:off x="5307800" y="5054450"/>
              <a:ext cx="121425" cy="121425"/>
            </a:xfrm>
            <a:custGeom>
              <a:avLst/>
              <a:gdLst/>
              <a:ahLst/>
              <a:cxnLst/>
              <a:rect l="l" t="t" r="r" b="b"/>
              <a:pathLst>
                <a:path w="4857" h="4857" extrusionOk="0">
                  <a:moveTo>
                    <a:pt x="1" y="1"/>
                  </a:moveTo>
                  <a:lnTo>
                    <a:pt x="1"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41" name="Google Shape;1600;p5">
              <a:extLst>
                <a:ext uri="{FF2B5EF4-FFF2-40B4-BE49-F238E27FC236}">
                  <a16:creationId xmlns:a16="http://schemas.microsoft.com/office/drawing/2014/main" id="{84D26F15-691F-184B-ADE0-E7342B9CA4E5}"/>
                </a:ext>
              </a:extLst>
            </p:cNvPr>
            <p:cNvSpPr/>
            <p:nvPr/>
          </p:nvSpPr>
          <p:spPr>
            <a:xfrm>
              <a:off x="5307800" y="5204975"/>
              <a:ext cx="121425" cy="121400"/>
            </a:xfrm>
            <a:custGeom>
              <a:avLst/>
              <a:gdLst/>
              <a:ahLst/>
              <a:cxnLst/>
              <a:rect l="l" t="t" r="r" b="b"/>
              <a:pathLst>
                <a:path w="4857" h="4856" extrusionOk="0">
                  <a:moveTo>
                    <a:pt x="1" y="0"/>
                  </a:moveTo>
                  <a:lnTo>
                    <a:pt x="1" y="4856"/>
                  </a:lnTo>
                  <a:lnTo>
                    <a:pt x="4856" y="4856"/>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42" name="Google Shape;1601;p5">
              <a:extLst>
                <a:ext uri="{FF2B5EF4-FFF2-40B4-BE49-F238E27FC236}">
                  <a16:creationId xmlns:a16="http://schemas.microsoft.com/office/drawing/2014/main" id="{413A235C-AFB2-3443-814B-29A29CB6BFC0}"/>
                </a:ext>
              </a:extLst>
            </p:cNvPr>
            <p:cNvSpPr/>
            <p:nvPr/>
          </p:nvSpPr>
          <p:spPr>
            <a:xfrm>
              <a:off x="5307800" y="5355475"/>
              <a:ext cx="121425" cy="121400"/>
            </a:xfrm>
            <a:custGeom>
              <a:avLst/>
              <a:gdLst/>
              <a:ahLst/>
              <a:cxnLst/>
              <a:rect l="l" t="t" r="r" b="b"/>
              <a:pathLst>
                <a:path w="4857" h="4856" extrusionOk="0">
                  <a:moveTo>
                    <a:pt x="1" y="1"/>
                  </a:moveTo>
                  <a:lnTo>
                    <a:pt x="1"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43" name="Google Shape;1602;p5">
              <a:extLst>
                <a:ext uri="{FF2B5EF4-FFF2-40B4-BE49-F238E27FC236}">
                  <a16:creationId xmlns:a16="http://schemas.microsoft.com/office/drawing/2014/main" id="{3697A791-212C-FB4B-AF94-428E40B5BF7C}"/>
                </a:ext>
              </a:extLst>
            </p:cNvPr>
            <p:cNvSpPr/>
            <p:nvPr/>
          </p:nvSpPr>
          <p:spPr>
            <a:xfrm>
              <a:off x="5458325" y="238125"/>
              <a:ext cx="121400" cy="121400"/>
            </a:xfrm>
            <a:custGeom>
              <a:avLst/>
              <a:gdLst/>
              <a:ahLst/>
              <a:cxnLst/>
              <a:rect l="l" t="t" r="r" b="b"/>
              <a:pathLst>
                <a:path w="4856" h="4856" extrusionOk="0">
                  <a:moveTo>
                    <a:pt x="0" y="0"/>
                  </a:moveTo>
                  <a:lnTo>
                    <a:pt x="0" y="4855"/>
                  </a:lnTo>
                  <a:lnTo>
                    <a:pt x="4856" y="4855"/>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44" name="Google Shape;1603;p5">
              <a:extLst>
                <a:ext uri="{FF2B5EF4-FFF2-40B4-BE49-F238E27FC236}">
                  <a16:creationId xmlns:a16="http://schemas.microsoft.com/office/drawing/2014/main" id="{9ACB9A4F-FAC7-694F-890C-46364C51ED75}"/>
                </a:ext>
              </a:extLst>
            </p:cNvPr>
            <p:cNvSpPr/>
            <p:nvPr/>
          </p:nvSpPr>
          <p:spPr>
            <a:xfrm>
              <a:off x="5458325" y="539125"/>
              <a:ext cx="121400" cy="121425"/>
            </a:xfrm>
            <a:custGeom>
              <a:avLst/>
              <a:gdLst/>
              <a:ahLst/>
              <a:cxnLst/>
              <a:rect l="l" t="t" r="r" b="b"/>
              <a:pathLst>
                <a:path w="4856" h="4857" extrusionOk="0">
                  <a:moveTo>
                    <a:pt x="0" y="1"/>
                  </a:moveTo>
                  <a:lnTo>
                    <a:pt x="0"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45" name="Google Shape;1604;p5">
              <a:extLst>
                <a:ext uri="{FF2B5EF4-FFF2-40B4-BE49-F238E27FC236}">
                  <a16:creationId xmlns:a16="http://schemas.microsoft.com/office/drawing/2014/main" id="{6C255E87-EE27-794D-B710-B9387554A4D4}"/>
                </a:ext>
              </a:extLst>
            </p:cNvPr>
            <p:cNvSpPr/>
            <p:nvPr/>
          </p:nvSpPr>
          <p:spPr>
            <a:xfrm>
              <a:off x="5458325" y="990675"/>
              <a:ext cx="121400" cy="121400"/>
            </a:xfrm>
            <a:custGeom>
              <a:avLst/>
              <a:gdLst/>
              <a:ahLst/>
              <a:cxnLst/>
              <a:rect l="l" t="t" r="r" b="b"/>
              <a:pathLst>
                <a:path w="4856" h="4856" extrusionOk="0">
                  <a:moveTo>
                    <a:pt x="0" y="0"/>
                  </a:moveTo>
                  <a:lnTo>
                    <a:pt x="0" y="4855"/>
                  </a:lnTo>
                  <a:lnTo>
                    <a:pt x="4856" y="4855"/>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46" name="Google Shape;1605;p5">
              <a:extLst>
                <a:ext uri="{FF2B5EF4-FFF2-40B4-BE49-F238E27FC236}">
                  <a16:creationId xmlns:a16="http://schemas.microsoft.com/office/drawing/2014/main" id="{B0FEE912-6C65-CA40-B028-6FE93F112DDB}"/>
                </a:ext>
              </a:extLst>
            </p:cNvPr>
            <p:cNvSpPr/>
            <p:nvPr/>
          </p:nvSpPr>
          <p:spPr>
            <a:xfrm>
              <a:off x="5458325" y="1141175"/>
              <a:ext cx="121400" cy="121400"/>
            </a:xfrm>
            <a:custGeom>
              <a:avLst/>
              <a:gdLst/>
              <a:ahLst/>
              <a:cxnLst/>
              <a:rect l="l" t="t" r="r" b="b"/>
              <a:pathLst>
                <a:path w="4856" h="4856" extrusionOk="0">
                  <a:moveTo>
                    <a:pt x="0" y="1"/>
                  </a:moveTo>
                  <a:lnTo>
                    <a:pt x="0"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47" name="Google Shape;1606;p5">
              <a:extLst>
                <a:ext uri="{FF2B5EF4-FFF2-40B4-BE49-F238E27FC236}">
                  <a16:creationId xmlns:a16="http://schemas.microsoft.com/office/drawing/2014/main" id="{4802B2F8-AAB9-7D43-A315-66AAFAFDAA7E}"/>
                </a:ext>
              </a:extLst>
            </p:cNvPr>
            <p:cNvSpPr/>
            <p:nvPr/>
          </p:nvSpPr>
          <p:spPr>
            <a:xfrm>
              <a:off x="5458325" y="1442200"/>
              <a:ext cx="121400" cy="121400"/>
            </a:xfrm>
            <a:custGeom>
              <a:avLst/>
              <a:gdLst/>
              <a:ahLst/>
              <a:cxnLst/>
              <a:rect l="l" t="t" r="r" b="b"/>
              <a:pathLst>
                <a:path w="4856" h="4856" extrusionOk="0">
                  <a:moveTo>
                    <a:pt x="0" y="0"/>
                  </a:moveTo>
                  <a:lnTo>
                    <a:pt x="0" y="4856"/>
                  </a:lnTo>
                  <a:lnTo>
                    <a:pt x="4856" y="4856"/>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48" name="Google Shape;1607;p5">
              <a:extLst>
                <a:ext uri="{FF2B5EF4-FFF2-40B4-BE49-F238E27FC236}">
                  <a16:creationId xmlns:a16="http://schemas.microsoft.com/office/drawing/2014/main" id="{5342CF4A-C2C7-3A4C-BF5A-195409A2B3F8}"/>
                </a:ext>
              </a:extLst>
            </p:cNvPr>
            <p:cNvSpPr/>
            <p:nvPr/>
          </p:nvSpPr>
          <p:spPr>
            <a:xfrm>
              <a:off x="5458325" y="1592700"/>
              <a:ext cx="121400" cy="121425"/>
            </a:xfrm>
            <a:custGeom>
              <a:avLst/>
              <a:gdLst/>
              <a:ahLst/>
              <a:cxnLst/>
              <a:rect l="l" t="t" r="r" b="b"/>
              <a:pathLst>
                <a:path w="4856" h="4857" extrusionOk="0">
                  <a:moveTo>
                    <a:pt x="0" y="1"/>
                  </a:moveTo>
                  <a:lnTo>
                    <a:pt x="0"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49" name="Google Shape;1608;p5">
              <a:extLst>
                <a:ext uri="{FF2B5EF4-FFF2-40B4-BE49-F238E27FC236}">
                  <a16:creationId xmlns:a16="http://schemas.microsoft.com/office/drawing/2014/main" id="{A6D3F305-69A0-B24F-84C3-42685E88A4D5}"/>
                </a:ext>
              </a:extLst>
            </p:cNvPr>
            <p:cNvSpPr/>
            <p:nvPr/>
          </p:nvSpPr>
          <p:spPr>
            <a:xfrm>
              <a:off x="5458325" y="2194750"/>
              <a:ext cx="121400" cy="121400"/>
            </a:xfrm>
            <a:custGeom>
              <a:avLst/>
              <a:gdLst/>
              <a:ahLst/>
              <a:cxnLst/>
              <a:rect l="l" t="t" r="r" b="b"/>
              <a:pathLst>
                <a:path w="4856" h="4856" extrusionOk="0">
                  <a:moveTo>
                    <a:pt x="0" y="1"/>
                  </a:moveTo>
                  <a:lnTo>
                    <a:pt x="0"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50" name="Google Shape;1609;p5">
              <a:extLst>
                <a:ext uri="{FF2B5EF4-FFF2-40B4-BE49-F238E27FC236}">
                  <a16:creationId xmlns:a16="http://schemas.microsoft.com/office/drawing/2014/main" id="{0110C40A-57C6-8341-B3A6-9C36110FF03A}"/>
                </a:ext>
              </a:extLst>
            </p:cNvPr>
            <p:cNvSpPr/>
            <p:nvPr/>
          </p:nvSpPr>
          <p:spPr>
            <a:xfrm>
              <a:off x="5458325" y="2345275"/>
              <a:ext cx="121400" cy="121400"/>
            </a:xfrm>
            <a:custGeom>
              <a:avLst/>
              <a:gdLst/>
              <a:ahLst/>
              <a:cxnLst/>
              <a:rect l="l" t="t" r="r" b="b"/>
              <a:pathLst>
                <a:path w="4856" h="4856" extrusionOk="0">
                  <a:moveTo>
                    <a:pt x="0" y="0"/>
                  </a:moveTo>
                  <a:lnTo>
                    <a:pt x="0" y="4855"/>
                  </a:lnTo>
                  <a:lnTo>
                    <a:pt x="4856" y="4855"/>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51" name="Google Shape;1610;p5">
              <a:extLst>
                <a:ext uri="{FF2B5EF4-FFF2-40B4-BE49-F238E27FC236}">
                  <a16:creationId xmlns:a16="http://schemas.microsoft.com/office/drawing/2014/main" id="{9CBDB016-4B01-0249-BF2C-9BD36688D39B}"/>
                </a:ext>
              </a:extLst>
            </p:cNvPr>
            <p:cNvSpPr/>
            <p:nvPr/>
          </p:nvSpPr>
          <p:spPr>
            <a:xfrm>
              <a:off x="5458325" y="2495775"/>
              <a:ext cx="121400" cy="121400"/>
            </a:xfrm>
            <a:custGeom>
              <a:avLst/>
              <a:gdLst/>
              <a:ahLst/>
              <a:cxnLst/>
              <a:rect l="l" t="t" r="r" b="b"/>
              <a:pathLst>
                <a:path w="4856" h="4856" extrusionOk="0">
                  <a:moveTo>
                    <a:pt x="0" y="1"/>
                  </a:moveTo>
                  <a:lnTo>
                    <a:pt x="0"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52" name="Google Shape;1611;p5">
              <a:extLst>
                <a:ext uri="{FF2B5EF4-FFF2-40B4-BE49-F238E27FC236}">
                  <a16:creationId xmlns:a16="http://schemas.microsoft.com/office/drawing/2014/main" id="{92B28006-ADAC-DA44-AC87-760439ADA4F1}"/>
                </a:ext>
              </a:extLst>
            </p:cNvPr>
            <p:cNvSpPr/>
            <p:nvPr/>
          </p:nvSpPr>
          <p:spPr>
            <a:xfrm>
              <a:off x="5458325" y="2646275"/>
              <a:ext cx="121400" cy="121425"/>
            </a:xfrm>
            <a:custGeom>
              <a:avLst/>
              <a:gdLst/>
              <a:ahLst/>
              <a:cxnLst/>
              <a:rect l="l" t="t" r="r" b="b"/>
              <a:pathLst>
                <a:path w="4856" h="4857" extrusionOk="0">
                  <a:moveTo>
                    <a:pt x="0" y="1"/>
                  </a:moveTo>
                  <a:lnTo>
                    <a:pt x="0"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53" name="Google Shape;1612;p5">
              <a:extLst>
                <a:ext uri="{FF2B5EF4-FFF2-40B4-BE49-F238E27FC236}">
                  <a16:creationId xmlns:a16="http://schemas.microsoft.com/office/drawing/2014/main" id="{B7477788-AD41-9B44-A6CF-8EE3C6D7FD70}"/>
                </a:ext>
              </a:extLst>
            </p:cNvPr>
            <p:cNvSpPr/>
            <p:nvPr/>
          </p:nvSpPr>
          <p:spPr>
            <a:xfrm>
              <a:off x="5458325" y="2947300"/>
              <a:ext cx="121400" cy="121425"/>
            </a:xfrm>
            <a:custGeom>
              <a:avLst/>
              <a:gdLst/>
              <a:ahLst/>
              <a:cxnLst/>
              <a:rect l="l" t="t" r="r" b="b"/>
              <a:pathLst>
                <a:path w="4856" h="4857" extrusionOk="0">
                  <a:moveTo>
                    <a:pt x="0" y="1"/>
                  </a:moveTo>
                  <a:lnTo>
                    <a:pt x="0"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54" name="Google Shape;1613;p5">
              <a:extLst>
                <a:ext uri="{FF2B5EF4-FFF2-40B4-BE49-F238E27FC236}">
                  <a16:creationId xmlns:a16="http://schemas.microsoft.com/office/drawing/2014/main" id="{AD8DAA4C-CEF7-B94D-A52E-F5B2AB529950}"/>
                </a:ext>
              </a:extLst>
            </p:cNvPr>
            <p:cNvSpPr/>
            <p:nvPr/>
          </p:nvSpPr>
          <p:spPr>
            <a:xfrm>
              <a:off x="5458325" y="3248325"/>
              <a:ext cx="121400" cy="121400"/>
            </a:xfrm>
            <a:custGeom>
              <a:avLst/>
              <a:gdLst/>
              <a:ahLst/>
              <a:cxnLst/>
              <a:rect l="l" t="t" r="r" b="b"/>
              <a:pathLst>
                <a:path w="4856" h="4856" extrusionOk="0">
                  <a:moveTo>
                    <a:pt x="0" y="1"/>
                  </a:moveTo>
                  <a:lnTo>
                    <a:pt x="0"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55" name="Google Shape;1614;p5">
              <a:extLst>
                <a:ext uri="{FF2B5EF4-FFF2-40B4-BE49-F238E27FC236}">
                  <a16:creationId xmlns:a16="http://schemas.microsoft.com/office/drawing/2014/main" id="{C3AEAACB-3362-5D47-956D-EC3E5295B764}"/>
                </a:ext>
              </a:extLst>
            </p:cNvPr>
            <p:cNvSpPr/>
            <p:nvPr/>
          </p:nvSpPr>
          <p:spPr>
            <a:xfrm>
              <a:off x="5458325" y="3398850"/>
              <a:ext cx="121400" cy="121400"/>
            </a:xfrm>
            <a:custGeom>
              <a:avLst/>
              <a:gdLst/>
              <a:ahLst/>
              <a:cxnLst/>
              <a:rect l="l" t="t" r="r" b="b"/>
              <a:pathLst>
                <a:path w="4856" h="4856" extrusionOk="0">
                  <a:moveTo>
                    <a:pt x="0" y="0"/>
                  </a:moveTo>
                  <a:lnTo>
                    <a:pt x="0" y="4855"/>
                  </a:lnTo>
                  <a:lnTo>
                    <a:pt x="4856" y="4855"/>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56" name="Google Shape;1615;p5">
              <a:extLst>
                <a:ext uri="{FF2B5EF4-FFF2-40B4-BE49-F238E27FC236}">
                  <a16:creationId xmlns:a16="http://schemas.microsoft.com/office/drawing/2014/main" id="{C38B3D51-0B63-A845-8671-40DDE077D7A1}"/>
                </a:ext>
              </a:extLst>
            </p:cNvPr>
            <p:cNvSpPr/>
            <p:nvPr/>
          </p:nvSpPr>
          <p:spPr>
            <a:xfrm>
              <a:off x="5458325" y="3699875"/>
              <a:ext cx="121400" cy="121400"/>
            </a:xfrm>
            <a:custGeom>
              <a:avLst/>
              <a:gdLst/>
              <a:ahLst/>
              <a:cxnLst/>
              <a:rect l="l" t="t" r="r" b="b"/>
              <a:pathLst>
                <a:path w="4856" h="4856" extrusionOk="0">
                  <a:moveTo>
                    <a:pt x="0" y="0"/>
                  </a:moveTo>
                  <a:lnTo>
                    <a:pt x="0" y="4855"/>
                  </a:lnTo>
                  <a:lnTo>
                    <a:pt x="4856" y="4855"/>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57" name="Google Shape;1616;p5">
              <a:extLst>
                <a:ext uri="{FF2B5EF4-FFF2-40B4-BE49-F238E27FC236}">
                  <a16:creationId xmlns:a16="http://schemas.microsoft.com/office/drawing/2014/main" id="{40C95641-0B46-A04C-A4D1-B9D6D612AC4E}"/>
                </a:ext>
              </a:extLst>
            </p:cNvPr>
            <p:cNvSpPr/>
            <p:nvPr/>
          </p:nvSpPr>
          <p:spPr>
            <a:xfrm>
              <a:off x="5458325" y="3850375"/>
              <a:ext cx="121400" cy="121400"/>
            </a:xfrm>
            <a:custGeom>
              <a:avLst/>
              <a:gdLst/>
              <a:ahLst/>
              <a:cxnLst/>
              <a:rect l="l" t="t" r="r" b="b"/>
              <a:pathLst>
                <a:path w="4856" h="4856" extrusionOk="0">
                  <a:moveTo>
                    <a:pt x="0" y="0"/>
                  </a:moveTo>
                  <a:lnTo>
                    <a:pt x="0" y="4856"/>
                  </a:lnTo>
                  <a:lnTo>
                    <a:pt x="4856" y="4856"/>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58" name="Google Shape;1617;p5">
              <a:extLst>
                <a:ext uri="{FF2B5EF4-FFF2-40B4-BE49-F238E27FC236}">
                  <a16:creationId xmlns:a16="http://schemas.microsoft.com/office/drawing/2014/main" id="{7CC1B5D0-4373-EA44-932E-126F7842375F}"/>
                </a:ext>
              </a:extLst>
            </p:cNvPr>
            <p:cNvSpPr/>
            <p:nvPr/>
          </p:nvSpPr>
          <p:spPr>
            <a:xfrm>
              <a:off x="5458325" y="4000875"/>
              <a:ext cx="121400" cy="121425"/>
            </a:xfrm>
            <a:custGeom>
              <a:avLst/>
              <a:gdLst/>
              <a:ahLst/>
              <a:cxnLst/>
              <a:rect l="l" t="t" r="r" b="b"/>
              <a:pathLst>
                <a:path w="4856" h="4857" extrusionOk="0">
                  <a:moveTo>
                    <a:pt x="0" y="1"/>
                  </a:moveTo>
                  <a:lnTo>
                    <a:pt x="0"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59" name="Google Shape;1618;p5">
              <a:extLst>
                <a:ext uri="{FF2B5EF4-FFF2-40B4-BE49-F238E27FC236}">
                  <a16:creationId xmlns:a16="http://schemas.microsoft.com/office/drawing/2014/main" id="{BAECEBDD-7B23-3643-A699-7CAE4F5AE9C7}"/>
                </a:ext>
              </a:extLst>
            </p:cNvPr>
            <p:cNvSpPr/>
            <p:nvPr/>
          </p:nvSpPr>
          <p:spPr>
            <a:xfrm>
              <a:off x="5458325" y="4151400"/>
              <a:ext cx="121400" cy="121400"/>
            </a:xfrm>
            <a:custGeom>
              <a:avLst/>
              <a:gdLst/>
              <a:ahLst/>
              <a:cxnLst/>
              <a:rect l="l" t="t" r="r" b="b"/>
              <a:pathLst>
                <a:path w="4856" h="4856" extrusionOk="0">
                  <a:moveTo>
                    <a:pt x="0" y="0"/>
                  </a:moveTo>
                  <a:lnTo>
                    <a:pt x="0" y="4856"/>
                  </a:lnTo>
                  <a:lnTo>
                    <a:pt x="4856" y="4856"/>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60" name="Google Shape;1619;p5">
              <a:extLst>
                <a:ext uri="{FF2B5EF4-FFF2-40B4-BE49-F238E27FC236}">
                  <a16:creationId xmlns:a16="http://schemas.microsoft.com/office/drawing/2014/main" id="{69E0330E-6E0F-AF44-98C0-C50ED1A70921}"/>
                </a:ext>
              </a:extLst>
            </p:cNvPr>
            <p:cNvSpPr/>
            <p:nvPr/>
          </p:nvSpPr>
          <p:spPr>
            <a:xfrm>
              <a:off x="5458325" y="4602925"/>
              <a:ext cx="121400" cy="121400"/>
            </a:xfrm>
            <a:custGeom>
              <a:avLst/>
              <a:gdLst/>
              <a:ahLst/>
              <a:cxnLst/>
              <a:rect l="l" t="t" r="r" b="b"/>
              <a:pathLst>
                <a:path w="4856" h="4856" extrusionOk="0">
                  <a:moveTo>
                    <a:pt x="0" y="1"/>
                  </a:moveTo>
                  <a:lnTo>
                    <a:pt x="0"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61" name="Google Shape;1620;p5">
              <a:extLst>
                <a:ext uri="{FF2B5EF4-FFF2-40B4-BE49-F238E27FC236}">
                  <a16:creationId xmlns:a16="http://schemas.microsoft.com/office/drawing/2014/main" id="{713C98BD-E27C-864C-AC53-DD510B9F34F0}"/>
                </a:ext>
              </a:extLst>
            </p:cNvPr>
            <p:cNvSpPr/>
            <p:nvPr/>
          </p:nvSpPr>
          <p:spPr>
            <a:xfrm>
              <a:off x="5458325" y="4753450"/>
              <a:ext cx="121400" cy="121400"/>
            </a:xfrm>
            <a:custGeom>
              <a:avLst/>
              <a:gdLst/>
              <a:ahLst/>
              <a:cxnLst/>
              <a:rect l="l" t="t" r="r" b="b"/>
              <a:pathLst>
                <a:path w="4856" h="4856" extrusionOk="0">
                  <a:moveTo>
                    <a:pt x="0" y="0"/>
                  </a:moveTo>
                  <a:lnTo>
                    <a:pt x="0" y="4855"/>
                  </a:lnTo>
                  <a:lnTo>
                    <a:pt x="4856" y="4855"/>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62" name="Google Shape;1621;p5">
              <a:extLst>
                <a:ext uri="{FF2B5EF4-FFF2-40B4-BE49-F238E27FC236}">
                  <a16:creationId xmlns:a16="http://schemas.microsoft.com/office/drawing/2014/main" id="{94FE4D01-2881-BD4D-84C0-9A02620B258D}"/>
                </a:ext>
              </a:extLst>
            </p:cNvPr>
            <p:cNvSpPr/>
            <p:nvPr/>
          </p:nvSpPr>
          <p:spPr>
            <a:xfrm>
              <a:off x="5458325" y="5054450"/>
              <a:ext cx="121400" cy="121425"/>
            </a:xfrm>
            <a:custGeom>
              <a:avLst/>
              <a:gdLst/>
              <a:ahLst/>
              <a:cxnLst/>
              <a:rect l="l" t="t" r="r" b="b"/>
              <a:pathLst>
                <a:path w="4856" h="4857" extrusionOk="0">
                  <a:moveTo>
                    <a:pt x="0" y="1"/>
                  </a:moveTo>
                  <a:lnTo>
                    <a:pt x="0"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63" name="Google Shape;1622;p5">
              <a:extLst>
                <a:ext uri="{FF2B5EF4-FFF2-40B4-BE49-F238E27FC236}">
                  <a16:creationId xmlns:a16="http://schemas.microsoft.com/office/drawing/2014/main" id="{6BE15DE0-6609-D54B-81A2-638081BBE148}"/>
                </a:ext>
              </a:extLst>
            </p:cNvPr>
            <p:cNvSpPr/>
            <p:nvPr/>
          </p:nvSpPr>
          <p:spPr>
            <a:xfrm>
              <a:off x="5458325" y="5204975"/>
              <a:ext cx="121400" cy="121400"/>
            </a:xfrm>
            <a:custGeom>
              <a:avLst/>
              <a:gdLst/>
              <a:ahLst/>
              <a:cxnLst/>
              <a:rect l="l" t="t" r="r" b="b"/>
              <a:pathLst>
                <a:path w="4856" h="4856" extrusionOk="0">
                  <a:moveTo>
                    <a:pt x="0" y="0"/>
                  </a:moveTo>
                  <a:lnTo>
                    <a:pt x="0" y="4856"/>
                  </a:lnTo>
                  <a:lnTo>
                    <a:pt x="4856" y="4856"/>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64" name="Google Shape;1623;p5">
              <a:extLst>
                <a:ext uri="{FF2B5EF4-FFF2-40B4-BE49-F238E27FC236}">
                  <a16:creationId xmlns:a16="http://schemas.microsoft.com/office/drawing/2014/main" id="{62706095-5D1E-4A46-A9DC-BD94D17E8BDA}"/>
                </a:ext>
              </a:extLst>
            </p:cNvPr>
            <p:cNvSpPr/>
            <p:nvPr/>
          </p:nvSpPr>
          <p:spPr>
            <a:xfrm>
              <a:off x="5458325" y="5355475"/>
              <a:ext cx="121400" cy="121400"/>
            </a:xfrm>
            <a:custGeom>
              <a:avLst/>
              <a:gdLst/>
              <a:ahLst/>
              <a:cxnLst/>
              <a:rect l="l" t="t" r="r" b="b"/>
              <a:pathLst>
                <a:path w="4856" h="4856" extrusionOk="0">
                  <a:moveTo>
                    <a:pt x="0" y="1"/>
                  </a:moveTo>
                  <a:lnTo>
                    <a:pt x="0"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grpSp>
      <p:grpSp>
        <p:nvGrpSpPr>
          <p:cNvPr id="65" name="Google Shape;1624;p5">
            <a:extLst>
              <a:ext uri="{FF2B5EF4-FFF2-40B4-BE49-F238E27FC236}">
                <a16:creationId xmlns:a16="http://schemas.microsoft.com/office/drawing/2014/main" id="{4EFAAC96-4764-FD4D-A5AA-3596A43DA26A}"/>
              </a:ext>
            </a:extLst>
          </p:cNvPr>
          <p:cNvGrpSpPr/>
          <p:nvPr/>
        </p:nvGrpSpPr>
        <p:grpSpPr>
          <a:xfrm rot="10800000">
            <a:off x="7828571" y="28707"/>
            <a:ext cx="1140783" cy="5086302"/>
            <a:chOff x="5458325" y="238125"/>
            <a:chExt cx="1174975" cy="5238750"/>
          </a:xfrm>
          <a:solidFill>
            <a:srgbClr val="0098DA"/>
          </a:solidFill>
        </p:grpSpPr>
        <p:sp>
          <p:nvSpPr>
            <p:cNvPr id="66" name="Google Shape;1625;p5">
              <a:extLst>
                <a:ext uri="{FF2B5EF4-FFF2-40B4-BE49-F238E27FC236}">
                  <a16:creationId xmlns:a16="http://schemas.microsoft.com/office/drawing/2014/main" id="{A416B976-9547-7847-A6DD-558AC028B98E}"/>
                </a:ext>
              </a:extLst>
            </p:cNvPr>
            <p:cNvSpPr/>
            <p:nvPr/>
          </p:nvSpPr>
          <p:spPr>
            <a:xfrm>
              <a:off x="5458325" y="388625"/>
              <a:ext cx="121400" cy="121400"/>
            </a:xfrm>
            <a:custGeom>
              <a:avLst/>
              <a:gdLst/>
              <a:ahLst/>
              <a:cxnLst/>
              <a:rect l="l" t="t" r="r" b="b"/>
              <a:pathLst>
                <a:path w="4856" h="4856" extrusionOk="0">
                  <a:moveTo>
                    <a:pt x="0" y="0"/>
                  </a:moveTo>
                  <a:lnTo>
                    <a:pt x="0" y="4856"/>
                  </a:lnTo>
                  <a:lnTo>
                    <a:pt x="4856" y="4856"/>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67" name="Google Shape;1626;p5">
              <a:extLst>
                <a:ext uri="{FF2B5EF4-FFF2-40B4-BE49-F238E27FC236}">
                  <a16:creationId xmlns:a16="http://schemas.microsoft.com/office/drawing/2014/main" id="{CF8E5FDA-576F-FC47-84B6-760EA1F2567A}"/>
                </a:ext>
              </a:extLst>
            </p:cNvPr>
            <p:cNvSpPr/>
            <p:nvPr/>
          </p:nvSpPr>
          <p:spPr>
            <a:xfrm>
              <a:off x="5458325" y="689650"/>
              <a:ext cx="121400" cy="121400"/>
            </a:xfrm>
            <a:custGeom>
              <a:avLst/>
              <a:gdLst/>
              <a:ahLst/>
              <a:cxnLst/>
              <a:rect l="l" t="t" r="r" b="b"/>
              <a:pathLst>
                <a:path w="4856" h="4856" extrusionOk="0">
                  <a:moveTo>
                    <a:pt x="0" y="0"/>
                  </a:moveTo>
                  <a:lnTo>
                    <a:pt x="0" y="4855"/>
                  </a:lnTo>
                  <a:lnTo>
                    <a:pt x="4856" y="4855"/>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68" name="Google Shape;1627;p5">
              <a:extLst>
                <a:ext uri="{FF2B5EF4-FFF2-40B4-BE49-F238E27FC236}">
                  <a16:creationId xmlns:a16="http://schemas.microsoft.com/office/drawing/2014/main" id="{E0DD2D00-ECE8-3442-8F5D-99EE4D21D680}"/>
                </a:ext>
              </a:extLst>
            </p:cNvPr>
            <p:cNvSpPr/>
            <p:nvPr/>
          </p:nvSpPr>
          <p:spPr>
            <a:xfrm>
              <a:off x="5458325" y="840150"/>
              <a:ext cx="121400" cy="121400"/>
            </a:xfrm>
            <a:custGeom>
              <a:avLst/>
              <a:gdLst/>
              <a:ahLst/>
              <a:cxnLst/>
              <a:rect l="l" t="t" r="r" b="b"/>
              <a:pathLst>
                <a:path w="4856" h="4856" extrusionOk="0">
                  <a:moveTo>
                    <a:pt x="0" y="1"/>
                  </a:moveTo>
                  <a:lnTo>
                    <a:pt x="0"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69" name="Google Shape;1628;p5">
              <a:extLst>
                <a:ext uri="{FF2B5EF4-FFF2-40B4-BE49-F238E27FC236}">
                  <a16:creationId xmlns:a16="http://schemas.microsoft.com/office/drawing/2014/main" id="{17B93EC8-0DAB-6940-8253-6A1D9E5D54E8}"/>
                </a:ext>
              </a:extLst>
            </p:cNvPr>
            <p:cNvSpPr/>
            <p:nvPr/>
          </p:nvSpPr>
          <p:spPr>
            <a:xfrm>
              <a:off x="5458325" y="1291700"/>
              <a:ext cx="121400" cy="121400"/>
            </a:xfrm>
            <a:custGeom>
              <a:avLst/>
              <a:gdLst/>
              <a:ahLst/>
              <a:cxnLst/>
              <a:rect l="l" t="t" r="r" b="b"/>
              <a:pathLst>
                <a:path w="4856" h="4856" extrusionOk="0">
                  <a:moveTo>
                    <a:pt x="0" y="0"/>
                  </a:moveTo>
                  <a:lnTo>
                    <a:pt x="0" y="4855"/>
                  </a:lnTo>
                  <a:lnTo>
                    <a:pt x="4856" y="4855"/>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70" name="Google Shape;1629;p5">
              <a:extLst>
                <a:ext uri="{FF2B5EF4-FFF2-40B4-BE49-F238E27FC236}">
                  <a16:creationId xmlns:a16="http://schemas.microsoft.com/office/drawing/2014/main" id="{FE4A2E09-EAEA-FB40-88A7-270A790BA1DD}"/>
                </a:ext>
              </a:extLst>
            </p:cNvPr>
            <p:cNvSpPr/>
            <p:nvPr/>
          </p:nvSpPr>
          <p:spPr>
            <a:xfrm>
              <a:off x="5458325" y="1743225"/>
              <a:ext cx="121400" cy="121400"/>
            </a:xfrm>
            <a:custGeom>
              <a:avLst/>
              <a:gdLst/>
              <a:ahLst/>
              <a:cxnLst/>
              <a:rect l="l" t="t" r="r" b="b"/>
              <a:pathLst>
                <a:path w="4856" h="4856" extrusionOk="0">
                  <a:moveTo>
                    <a:pt x="0" y="0"/>
                  </a:moveTo>
                  <a:lnTo>
                    <a:pt x="0" y="4856"/>
                  </a:lnTo>
                  <a:lnTo>
                    <a:pt x="4856" y="4856"/>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71" name="Google Shape;1630;p5">
              <a:extLst>
                <a:ext uri="{FF2B5EF4-FFF2-40B4-BE49-F238E27FC236}">
                  <a16:creationId xmlns:a16="http://schemas.microsoft.com/office/drawing/2014/main" id="{3937C9D7-A5FD-0F47-B55C-23B156FFB68A}"/>
                </a:ext>
              </a:extLst>
            </p:cNvPr>
            <p:cNvSpPr/>
            <p:nvPr/>
          </p:nvSpPr>
          <p:spPr>
            <a:xfrm>
              <a:off x="5458325" y="1893725"/>
              <a:ext cx="121400" cy="121400"/>
            </a:xfrm>
            <a:custGeom>
              <a:avLst/>
              <a:gdLst/>
              <a:ahLst/>
              <a:cxnLst/>
              <a:rect l="l" t="t" r="r" b="b"/>
              <a:pathLst>
                <a:path w="4856" h="4856" extrusionOk="0">
                  <a:moveTo>
                    <a:pt x="0" y="1"/>
                  </a:moveTo>
                  <a:lnTo>
                    <a:pt x="0"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72" name="Google Shape;1631;p5">
              <a:extLst>
                <a:ext uri="{FF2B5EF4-FFF2-40B4-BE49-F238E27FC236}">
                  <a16:creationId xmlns:a16="http://schemas.microsoft.com/office/drawing/2014/main" id="{BDE345EA-619F-984F-941B-97745B3DC81A}"/>
                </a:ext>
              </a:extLst>
            </p:cNvPr>
            <p:cNvSpPr/>
            <p:nvPr/>
          </p:nvSpPr>
          <p:spPr>
            <a:xfrm>
              <a:off x="5458325" y="2044250"/>
              <a:ext cx="121400" cy="121400"/>
            </a:xfrm>
            <a:custGeom>
              <a:avLst/>
              <a:gdLst/>
              <a:ahLst/>
              <a:cxnLst/>
              <a:rect l="l" t="t" r="r" b="b"/>
              <a:pathLst>
                <a:path w="4856" h="4856" extrusionOk="0">
                  <a:moveTo>
                    <a:pt x="0" y="0"/>
                  </a:moveTo>
                  <a:lnTo>
                    <a:pt x="0" y="4855"/>
                  </a:lnTo>
                  <a:lnTo>
                    <a:pt x="4856" y="4855"/>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73" name="Google Shape;1632;p5">
              <a:extLst>
                <a:ext uri="{FF2B5EF4-FFF2-40B4-BE49-F238E27FC236}">
                  <a16:creationId xmlns:a16="http://schemas.microsoft.com/office/drawing/2014/main" id="{2581F9E6-DDC2-A241-9F59-A61175318F44}"/>
                </a:ext>
              </a:extLst>
            </p:cNvPr>
            <p:cNvSpPr/>
            <p:nvPr/>
          </p:nvSpPr>
          <p:spPr>
            <a:xfrm>
              <a:off x="5458325" y="2796800"/>
              <a:ext cx="121400" cy="121400"/>
            </a:xfrm>
            <a:custGeom>
              <a:avLst/>
              <a:gdLst/>
              <a:ahLst/>
              <a:cxnLst/>
              <a:rect l="l" t="t" r="r" b="b"/>
              <a:pathLst>
                <a:path w="4856" h="4856" extrusionOk="0">
                  <a:moveTo>
                    <a:pt x="0" y="0"/>
                  </a:moveTo>
                  <a:lnTo>
                    <a:pt x="0" y="4856"/>
                  </a:lnTo>
                  <a:lnTo>
                    <a:pt x="4856" y="4856"/>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74" name="Google Shape;1633;p5">
              <a:extLst>
                <a:ext uri="{FF2B5EF4-FFF2-40B4-BE49-F238E27FC236}">
                  <a16:creationId xmlns:a16="http://schemas.microsoft.com/office/drawing/2014/main" id="{BCD969BC-F374-BA41-AE32-2BA81C52C03A}"/>
                </a:ext>
              </a:extLst>
            </p:cNvPr>
            <p:cNvSpPr/>
            <p:nvPr/>
          </p:nvSpPr>
          <p:spPr>
            <a:xfrm>
              <a:off x="5458325" y="3097825"/>
              <a:ext cx="121400" cy="121400"/>
            </a:xfrm>
            <a:custGeom>
              <a:avLst/>
              <a:gdLst/>
              <a:ahLst/>
              <a:cxnLst/>
              <a:rect l="l" t="t" r="r" b="b"/>
              <a:pathLst>
                <a:path w="4856" h="4856" extrusionOk="0">
                  <a:moveTo>
                    <a:pt x="0" y="0"/>
                  </a:moveTo>
                  <a:lnTo>
                    <a:pt x="0" y="4855"/>
                  </a:lnTo>
                  <a:lnTo>
                    <a:pt x="4856" y="4855"/>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75" name="Google Shape;1634;p5">
              <a:extLst>
                <a:ext uri="{FF2B5EF4-FFF2-40B4-BE49-F238E27FC236}">
                  <a16:creationId xmlns:a16="http://schemas.microsoft.com/office/drawing/2014/main" id="{DFC8232C-25E7-C944-9429-45DF685B895E}"/>
                </a:ext>
              </a:extLst>
            </p:cNvPr>
            <p:cNvSpPr/>
            <p:nvPr/>
          </p:nvSpPr>
          <p:spPr>
            <a:xfrm>
              <a:off x="5458325" y="3549350"/>
              <a:ext cx="121400" cy="121400"/>
            </a:xfrm>
            <a:custGeom>
              <a:avLst/>
              <a:gdLst/>
              <a:ahLst/>
              <a:cxnLst/>
              <a:rect l="l" t="t" r="r" b="b"/>
              <a:pathLst>
                <a:path w="4856" h="4856" extrusionOk="0">
                  <a:moveTo>
                    <a:pt x="0" y="1"/>
                  </a:moveTo>
                  <a:lnTo>
                    <a:pt x="0"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76" name="Google Shape;1635;p5">
              <a:extLst>
                <a:ext uri="{FF2B5EF4-FFF2-40B4-BE49-F238E27FC236}">
                  <a16:creationId xmlns:a16="http://schemas.microsoft.com/office/drawing/2014/main" id="{463C0E5F-3423-444C-9303-34BF94B044EF}"/>
                </a:ext>
              </a:extLst>
            </p:cNvPr>
            <p:cNvSpPr/>
            <p:nvPr/>
          </p:nvSpPr>
          <p:spPr>
            <a:xfrm>
              <a:off x="5458325" y="4301900"/>
              <a:ext cx="121400" cy="121400"/>
            </a:xfrm>
            <a:custGeom>
              <a:avLst/>
              <a:gdLst/>
              <a:ahLst/>
              <a:cxnLst/>
              <a:rect l="l" t="t" r="r" b="b"/>
              <a:pathLst>
                <a:path w="4856" h="4856" extrusionOk="0">
                  <a:moveTo>
                    <a:pt x="0" y="1"/>
                  </a:moveTo>
                  <a:lnTo>
                    <a:pt x="0"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77" name="Google Shape;1636;p5">
              <a:extLst>
                <a:ext uri="{FF2B5EF4-FFF2-40B4-BE49-F238E27FC236}">
                  <a16:creationId xmlns:a16="http://schemas.microsoft.com/office/drawing/2014/main" id="{58E8A09A-8AF1-3344-8D66-3867BB7CB9E6}"/>
                </a:ext>
              </a:extLst>
            </p:cNvPr>
            <p:cNvSpPr/>
            <p:nvPr/>
          </p:nvSpPr>
          <p:spPr>
            <a:xfrm>
              <a:off x="5458325" y="4452425"/>
              <a:ext cx="121400" cy="121400"/>
            </a:xfrm>
            <a:custGeom>
              <a:avLst/>
              <a:gdLst/>
              <a:ahLst/>
              <a:cxnLst/>
              <a:rect l="l" t="t" r="r" b="b"/>
              <a:pathLst>
                <a:path w="4856" h="4856" extrusionOk="0">
                  <a:moveTo>
                    <a:pt x="0" y="0"/>
                  </a:moveTo>
                  <a:lnTo>
                    <a:pt x="0" y="4855"/>
                  </a:lnTo>
                  <a:lnTo>
                    <a:pt x="4856" y="4855"/>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78" name="Google Shape;1637;p5">
              <a:extLst>
                <a:ext uri="{FF2B5EF4-FFF2-40B4-BE49-F238E27FC236}">
                  <a16:creationId xmlns:a16="http://schemas.microsoft.com/office/drawing/2014/main" id="{88933C09-0263-6144-A253-F2FE73E2ADEA}"/>
                </a:ext>
              </a:extLst>
            </p:cNvPr>
            <p:cNvSpPr/>
            <p:nvPr/>
          </p:nvSpPr>
          <p:spPr>
            <a:xfrm>
              <a:off x="5458325" y="4903950"/>
              <a:ext cx="121400" cy="121400"/>
            </a:xfrm>
            <a:custGeom>
              <a:avLst/>
              <a:gdLst/>
              <a:ahLst/>
              <a:cxnLst/>
              <a:rect l="l" t="t" r="r" b="b"/>
              <a:pathLst>
                <a:path w="4856" h="4856" extrusionOk="0">
                  <a:moveTo>
                    <a:pt x="0" y="1"/>
                  </a:moveTo>
                  <a:lnTo>
                    <a:pt x="0"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79" name="Google Shape;1638;p5">
              <a:extLst>
                <a:ext uri="{FF2B5EF4-FFF2-40B4-BE49-F238E27FC236}">
                  <a16:creationId xmlns:a16="http://schemas.microsoft.com/office/drawing/2014/main" id="{A8BD3C0E-2448-554C-8BA4-80CAF7A8601E}"/>
                </a:ext>
              </a:extLst>
            </p:cNvPr>
            <p:cNvSpPr/>
            <p:nvPr/>
          </p:nvSpPr>
          <p:spPr>
            <a:xfrm>
              <a:off x="5608825" y="23812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80" name="Google Shape;1639;p5">
              <a:extLst>
                <a:ext uri="{FF2B5EF4-FFF2-40B4-BE49-F238E27FC236}">
                  <a16:creationId xmlns:a16="http://schemas.microsoft.com/office/drawing/2014/main" id="{EC079825-A400-7F47-A7D4-A72B8426F060}"/>
                </a:ext>
              </a:extLst>
            </p:cNvPr>
            <p:cNvSpPr/>
            <p:nvPr/>
          </p:nvSpPr>
          <p:spPr>
            <a:xfrm>
              <a:off x="5608825" y="539125"/>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81" name="Google Shape;1640;p5">
              <a:extLst>
                <a:ext uri="{FF2B5EF4-FFF2-40B4-BE49-F238E27FC236}">
                  <a16:creationId xmlns:a16="http://schemas.microsoft.com/office/drawing/2014/main" id="{FC3390C7-CB91-C34D-8429-DD7BB42DFE8F}"/>
                </a:ext>
              </a:extLst>
            </p:cNvPr>
            <p:cNvSpPr/>
            <p:nvPr/>
          </p:nvSpPr>
          <p:spPr>
            <a:xfrm>
              <a:off x="5608825" y="68965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82" name="Google Shape;1641;p5">
              <a:extLst>
                <a:ext uri="{FF2B5EF4-FFF2-40B4-BE49-F238E27FC236}">
                  <a16:creationId xmlns:a16="http://schemas.microsoft.com/office/drawing/2014/main" id="{B34EBE66-A0E1-954F-90BF-BE317D48FBE6}"/>
                </a:ext>
              </a:extLst>
            </p:cNvPr>
            <p:cNvSpPr/>
            <p:nvPr/>
          </p:nvSpPr>
          <p:spPr>
            <a:xfrm>
              <a:off x="5608825" y="84015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83" name="Google Shape;1642;p5">
              <a:extLst>
                <a:ext uri="{FF2B5EF4-FFF2-40B4-BE49-F238E27FC236}">
                  <a16:creationId xmlns:a16="http://schemas.microsoft.com/office/drawing/2014/main" id="{F658056A-A3F1-9145-845F-AE54FB78125B}"/>
                </a:ext>
              </a:extLst>
            </p:cNvPr>
            <p:cNvSpPr/>
            <p:nvPr/>
          </p:nvSpPr>
          <p:spPr>
            <a:xfrm>
              <a:off x="5608825" y="99067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84" name="Google Shape;1643;p5">
              <a:extLst>
                <a:ext uri="{FF2B5EF4-FFF2-40B4-BE49-F238E27FC236}">
                  <a16:creationId xmlns:a16="http://schemas.microsoft.com/office/drawing/2014/main" id="{F28CEC76-D603-7741-8289-C0C2513C2686}"/>
                </a:ext>
              </a:extLst>
            </p:cNvPr>
            <p:cNvSpPr/>
            <p:nvPr/>
          </p:nvSpPr>
          <p:spPr>
            <a:xfrm>
              <a:off x="5608825" y="114117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85" name="Google Shape;1644;p5">
              <a:extLst>
                <a:ext uri="{FF2B5EF4-FFF2-40B4-BE49-F238E27FC236}">
                  <a16:creationId xmlns:a16="http://schemas.microsoft.com/office/drawing/2014/main" id="{1DBBDF47-190B-CE46-9E79-5474AF4EDA65}"/>
                </a:ext>
              </a:extLst>
            </p:cNvPr>
            <p:cNvSpPr/>
            <p:nvPr/>
          </p:nvSpPr>
          <p:spPr>
            <a:xfrm>
              <a:off x="5608825" y="129170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86" name="Google Shape;1645;p5">
              <a:extLst>
                <a:ext uri="{FF2B5EF4-FFF2-40B4-BE49-F238E27FC236}">
                  <a16:creationId xmlns:a16="http://schemas.microsoft.com/office/drawing/2014/main" id="{43137F69-5B10-834B-80E2-D2D9EB1B5051}"/>
                </a:ext>
              </a:extLst>
            </p:cNvPr>
            <p:cNvSpPr/>
            <p:nvPr/>
          </p:nvSpPr>
          <p:spPr>
            <a:xfrm>
              <a:off x="5608825" y="1442200"/>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87" name="Google Shape;1646;p5">
              <a:extLst>
                <a:ext uri="{FF2B5EF4-FFF2-40B4-BE49-F238E27FC236}">
                  <a16:creationId xmlns:a16="http://schemas.microsoft.com/office/drawing/2014/main" id="{CA4F5D18-90DA-D547-A97E-2CFA0B25EEB9}"/>
                </a:ext>
              </a:extLst>
            </p:cNvPr>
            <p:cNvSpPr/>
            <p:nvPr/>
          </p:nvSpPr>
          <p:spPr>
            <a:xfrm>
              <a:off x="5608825" y="1592700"/>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88" name="Google Shape;1647;p5">
              <a:extLst>
                <a:ext uri="{FF2B5EF4-FFF2-40B4-BE49-F238E27FC236}">
                  <a16:creationId xmlns:a16="http://schemas.microsoft.com/office/drawing/2014/main" id="{810C188C-FD1F-8045-9DEA-87461CDDA846}"/>
                </a:ext>
              </a:extLst>
            </p:cNvPr>
            <p:cNvSpPr/>
            <p:nvPr/>
          </p:nvSpPr>
          <p:spPr>
            <a:xfrm>
              <a:off x="5608825" y="1743225"/>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89" name="Google Shape;1648;p5">
              <a:extLst>
                <a:ext uri="{FF2B5EF4-FFF2-40B4-BE49-F238E27FC236}">
                  <a16:creationId xmlns:a16="http://schemas.microsoft.com/office/drawing/2014/main" id="{893B807F-6511-4448-ABD9-062864B381EA}"/>
                </a:ext>
              </a:extLst>
            </p:cNvPr>
            <p:cNvSpPr/>
            <p:nvPr/>
          </p:nvSpPr>
          <p:spPr>
            <a:xfrm>
              <a:off x="5608825" y="189372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90" name="Google Shape;1649;p5">
              <a:extLst>
                <a:ext uri="{FF2B5EF4-FFF2-40B4-BE49-F238E27FC236}">
                  <a16:creationId xmlns:a16="http://schemas.microsoft.com/office/drawing/2014/main" id="{00493013-A614-3947-99CA-022D04EC8394}"/>
                </a:ext>
              </a:extLst>
            </p:cNvPr>
            <p:cNvSpPr/>
            <p:nvPr/>
          </p:nvSpPr>
          <p:spPr>
            <a:xfrm>
              <a:off x="5608825" y="204425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91" name="Google Shape;1650;p5">
              <a:extLst>
                <a:ext uri="{FF2B5EF4-FFF2-40B4-BE49-F238E27FC236}">
                  <a16:creationId xmlns:a16="http://schemas.microsoft.com/office/drawing/2014/main" id="{FCE9C587-FA85-CF46-B91E-755BA630D777}"/>
                </a:ext>
              </a:extLst>
            </p:cNvPr>
            <p:cNvSpPr/>
            <p:nvPr/>
          </p:nvSpPr>
          <p:spPr>
            <a:xfrm>
              <a:off x="5608825" y="219475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92" name="Google Shape;1651;p5">
              <a:extLst>
                <a:ext uri="{FF2B5EF4-FFF2-40B4-BE49-F238E27FC236}">
                  <a16:creationId xmlns:a16="http://schemas.microsoft.com/office/drawing/2014/main" id="{0BD9868D-1655-6248-8087-182AB84C1370}"/>
                </a:ext>
              </a:extLst>
            </p:cNvPr>
            <p:cNvSpPr/>
            <p:nvPr/>
          </p:nvSpPr>
          <p:spPr>
            <a:xfrm>
              <a:off x="5608825" y="249577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93" name="Google Shape;1652;p5">
              <a:extLst>
                <a:ext uri="{FF2B5EF4-FFF2-40B4-BE49-F238E27FC236}">
                  <a16:creationId xmlns:a16="http://schemas.microsoft.com/office/drawing/2014/main" id="{67BE64AC-788A-D249-9440-5A6593CEE724}"/>
                </a:ext>
              </a:extLst>
            </p:cNvPr>
            <p:cNvSpPr/>
            <p:nvPr/>
          </p:nvSpPr>
          <p:spPr>
            <a:xfrm>
              <a:off x="5608825" y="2646275"/>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94" name="Google Shape;1653;p5">
              <a:extLst>
                <a:ext uri="{FF2B5EF4-FFF2-40B4-BE49-F238E27FC236}">
                  <a16:creationId xmlns:a16="http://schemas.microsoft.com/office/drawing/2014/main" id="{A43227E7-56E1-E344-8AD6-B0C35CFA11E6}"/>
                </a:ext>
              </a:extLst>
            </p:cNvPr>
            <p:cNvSpPr/>
            <p:nvPr/>
          </p:nvSpPr>
          <p:spPr>
            <a:xfrm>
              <a:off x="5608825" y="2947300"/>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95" name="Google Shape;1654;p5">
              <a:extLst>
                <a:ext uri="{FF2B5EF4-FFF2-40B4-BE49-F238E27FC236}">
                  <a16:creationId xmlns:a16="http://schemas.microsoft.com/office/drawing/2014/main" id="{23425771-14FE-5942-8098-E8BD2A37897B}"/>
                </a:ext>
              </a:extLst>
            </p:cNvPr>
            <p:cNvSpPr/>
            <p:nvPr/>
          </p:nvSpPr>
          <p:spPr>
            <a:xfrm>
              <a:off x="5608825" y="309782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96" name="Google Shape;1655;p5">
              <a:extLst>
                <a:ext uri="{FF2B5EF4-FFF2-40B4-BE49-F238E27FC236}">
                  <a16:creationId xmlns:a16="http://schemas.microsoft.com/office/drawing/2014/main" id="{4B338601-82A6-8449-897A-9E60FA2F0A65}"/>
                </a:ext>
              </a:extLst>
            </p:cNvPr>
            <p:cNvSpPr/>
            <p:nvPr/>
          </p:nvSpPr>
          <p:spPr>
            <a:xfrm>
              <a:off x="5608825" y="324832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97" name="Google Shape;1656;p5">
              <a:extLst>
                <a:ext uri="{FF2B5EF4-FFF2-40B4-BE49-F238E27FC236}">
                  <a16:creationId xmlns:a16="http://schemas.microsoft.com/office/drawing/2014/main" id="{AE83D675-051A-FC4A-9FBB-01F15CD5B8F2}"/>
                </a:ext>
              </a:extLst>
            </p:cNvPr>
            <p:cNvSpPr/>
            <p:nvPr/>
          </p:nvSpPr>
          <p:spPr>
            <a:xfrm>
              <a:off x="5608825" y="339885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98" name="Google Shape;1657;p5">
              <a:extLst>
                <a:ext uri="{FF2B5EF4-FFF2-40B4-BE49-F238E27FC236}">
                  <a16:creationId xmlns:a16="http://schemas.microsoft.com/office/drawing/2014/main" id="{DB55CDE8-36AF-F348-B9C1-2C65F51FFAD0}"/>
                </a:ext>
              </a:extLst>
            </p:cNvPr>
            <p:cNvSpPr/>
            <p:nvPr/>
          </p:nvSpPr>
          <p:spPr>
            <a:xfrm>
              <a:off x="5608825" y="354935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99" name="Google Shape;1658;p5">
              <a:extLst>
                <a:ext uri="{FF2B5EF4-FFF2-40B4-BE49-F238E27FC236}">
                  <a16:creationId xmlns:a16="http://schemas.microsoft.com/office/drawing/2014/main" id="{006B588F-3A48-184D-B58F-677B7CAC9BBA}"/>
                </a:ext>
              </a:extLst>
            </p:cNvPr>
            <p:cNvSpPr/>
            <p:nvPr/>
          </p:nvSpPr>
          <p:spPr>
            <a:xfrm>
              <a:off x="5608825" y="369987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00" name="Google Shape;1659;p5">
              <a:extLst>
                <a:ext uri="{FF2B5EF4-FFF2-40B4-BE49-F238E27FC236}">
                  <a16:creationId xmlns:a16="http://schemas.microsoft.com/office/drawing/2014/main" id="{49B329D5-684A-824D-B13B-1EC1D418CBDF}"/>
                </a:ext>
              </a:extLst>
            </p:cNvPr>
            <p:cNvSpPr/>
            <p:nvPr/>
          </p:nvSpPr>
          <p:spPr>
            <a:xfrm>
              <a:off x="5608825" y="3850375"/>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01" name="Google Shape;1660;p5">
              <a:extLst>
                <a:ext uri="{FF2B5EF4-FFF2-40B4-BE49-F238E27FC236}">
                  <a16:creationId xmlns:a16="http://schemas.microsoft.com/office/drawing/2014/main" id="{153B06A0-ADED-324B-B3A2-E597A5197595}"/>
                </a:ext>
              </a:extLst>
            </p:cNvPr>
            <p:cNvSpPr/>
            <p:nvPr/>
          </p:nvSpPr>
          <p:spPr>
            <a:xfrm>
              <a:off x="5608825" y="4000875"/>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02" name="Google Shape;1661;p5">
              <a:extLst>
                <a:ext uri="{FF2B5EF4-FFF2-40B4-BE49-F238E27FC236}">
                  <a16:creationId xmlns:a16="http://schemas.microsoft.com/office/drawing/2014/main" id="{F256BEF9-B199-B146-A2A3-AB85FE8ECA21}"/>
                </a:ext>
              </a:extLst>
            </p:cNvPr>
            <p:cNvSpPr/>
            <p:nvPr/>
          </p:nvSpPr>
          <p:spPr>
            <a:xfrm>
              <a:off x="5608825" y="430190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03" name="Google Shape;1662;p5">
              <a:extLst>
                <a:ext uri="{FF2B5EF4-FFF2-40B4-BE49-F238E27FC236}">
                  <a16:creationId xmlns:a16="http://schemas.microsoft.com/office/drawing/2014/main" id="{60013B54-E48F-714B-B249-6227AD55B0AD}"/>
                </a:ext>
              </a:extLst>
            </p:cNvPr>
            <p:cNvSpPr/>
            <p:nvPr/>
          </p:nvSpPr>
          <p:spPr>
            <a:xfrm>
              <a:off x="5608825" y="445242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04" name="Google Shape;1663;p5">
              <a:extLst>
                <a:ext uri="{FF2B5EF4-FFF2-40B4-BE49-F238E27FC236}">
                  <a16:creationId xmlns:a16="http://schemas.microsoft.com/office/drawing/2014/main" id="{C2FDA687-6AFC-F245-987C-AA56A474198A}"/>
                </a:ext>
              </a:extLst>
            </p:cNvPr>
            <p:cNvSpPr/>
            <p:nvPr/>
          </p:nvSpPr>
          <p:spPr>
            <a:xfrm>
              <a:off x="5608825" y="460292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05" name="Google Shape;1664;p5">
              <a:extLst>
                <a:ext uri="{FF2B5EF4-FFF2-40B4-BE49-F238E27FC236}">
                  <a16:creationId xmlns:a16="http://schemas.microsoft.com/office/drawing/2014/main" id="{E2827187-008F-D449-A195-9F41CBD57EE7}"/>
                </a:ext>
              </a:extLst>
            </p:cNvPr>
            <p:cNvSpPr/>
            <p:nvPr/>
          </p:nvSpPr>
          <p:spPr>
            <a:xfrm>
              <a:off x="5608825" y="475345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06" name="Google Shape;1665;p5">
              <a:extLst>
                <a:ext uri="{FF2B5EF4-FFF2-40B4-BE49-F238E27FC236}">
                  <a16:creationId xmlns:a16="http://schemas.microsoft.com/office/drawing/2014/main" id="{9070BE42-A710-C34D-82BD-C24603FE7E20}"/>
                </a:ext>
              </a:extLst>
            </p:cNvPr>
            <p:cNvSpPr/>
            <p:nvPr/>
          </p:nvSpPr>
          <p:spPr>
            <a:xfrm>
              <a:off x="5608825" y="490395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07" name="Google Shape;1666;p5">
              <a:extLst>
                <a:ext uri="{FF2B5EF4-FFF2-40B4-BE49-F238E27FC236}">
                  <a16:creationId xmlns:a16="http://schemas.microsoft.com/office/drawing/2014/main" id="{7F0B84BB-5462-604E-B880-6AC29A0946DC}"/>
                </a:ext>
              </a:extLst>
            </p:cNvPr>
            <p:cNvSpPr/>
            <p:nvPr/>
          </p:nvSpPr>
          <p:spPr>
            <a:xfrm>
              <a:off x="5608825" y="5054450"/>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08" name="Google Shape;1667;p5">
              <a:extLst>
                <a:ext uri="{FF2B5EF4-FFF2-40B4-BE49-F238E27FC236}">
                  <a16:creationId xmlns:a16="http://schemas.microsoft.com/office/drawing/2014/main" id="{42AF6E98-003E-3D4A-BE56-F29AAF84EFFB}"/>
                </a:ext>
              </a:extLst>
            </p:cNvPr>
            <p:cNvSpPr/>
            <p:nvPr/>
          </p:nvSpPr>
          <p:spPr>
            <a:xfrm>
              <a:off x="5608825" y="5204975"/>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09" name="Google Shape;1668;p5">
              <a:extLst>
                <a:ext uri="{FF2B5EF4-FFF2-40B4-BE49-F238E27FC236}">
                  <a16:creationId xmlns:a16="http://schemas.microsoft.com/office/drawing/2014/main" id="{E7D79AEF-B65D-F14E-8088-EA3674448734}"/>
                </a:ext>
              </a:extLst>
            </p:cNvPr>
            <p:cNvSpPr/>
            <p:nvPr/>
          </p:nvSpPr>
          <p:spPr>
            <a:xfrm>
              <a:off x="5608825" y="535547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10" name="Google Shape;1669;p5">
              <a:extLst>
                <a:ext uri="{FF2B5EF4-FFF2-40B4-BE49-F238E27FC236}">
                  <a16:creationId xmlns:a16="http://schemas.microsoft.com/office/drawing/2014/main" id="{D0545DF1-37DC-8844-8D26-0649E9756B89}"/>
                </a:ext>
              </a:extLst>
            </p:cNvPr>
            <p:cNvSpPr/>
            <p:nvPr/>
          </p:nvSpPr>
          <p:spPr>
            <a:xfrm>
              <a:off x="5759350" y="23812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11" name="Google Shape;1670;p5">
              <a:extLst>
                <a:ext uri="{FF2B5EF4-FFF2-40B4-BE49-F238E27FC236}">
                  <a16:creationId xmlns:a16="http://schemas.microsoft.com/office/drawing/2014/main" id="{852A9777-279E-3E42-964E-CF918BAE0E4B}"/>
                </a:ext>
              </a:extLst>
            </p:cNvPr>
            <p:cNvSpPr/>
            <p:nvPr/>
          </p:nvSpPr>
          <p:spPr>
            <a:xfrm>
              <a:off x="5759350" y="840150"/>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12" name="Google Shape;1671;p5">
              <a:extLst>
                <a:ext uri="{FF2B5EF4-FFF2-40B4-BE49-F238E27FC236}">
                  <a16:creationId xmlns:a16="http://schemas.microsoft.com/office/drawing/2014/main" id="{53BF7460-1919-1F42-870A-787A98368932}"/>
                </a:ext>
              </a:extLst>
            </p:cNvPr>
            <p:cNvSpPr/>
            <p:nvPr/>
          </p:nvSpPr>
          <p:spPr>
            <a:xfrm>
              <a:off x="5759350" y="114117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13" name="Google Shape;1672;p5">
              <a:extLst>
                <a:ext uri="{FF2B5EF4-FFF2-40B4-BE49-F238E27FC236}">
                  <a16:creationId xmlns:a16="http://schemas.microsoft.com/office/drawing/2014/main" id="{CAFC8686-8F10-7949-B52F-A96C54654DF5}"/>
                </a:ext>
              </a:extLst>
            </p:cNvPr>
            <p:cNvSpPr/>
            <p:nvPr/>
          </p:nvSpPr>
          <p:spPr>
            <a:xfrm>
              <a:off x="5759350" y="1442200"/>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14" name="Google Shape;1673;p5">
              <a:extLst>
                <a:ext uri="{FF2B5EF4-FFF2-40B4-BE49-F238E27FC236}">
                  <a16:creationId xmlns:a16="http://schemas.microsoft.com/office/drawing/2014/main" id="{B972F8F3-DF53-1B40-87B2-791E7493F9F1}"/>
                </a:ext>
              </a:extLst>
            </p:cNvPr>
            <p:cNvSpPr/>
            <p:nvPr/>
          </p:nvSpPr>
          <p:spPr>
            <a:xfrm>
              <a:off x="5759350" y="189372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15" name="Google Shape;1674;p5">
              <a:extLst>
                <a:ext uri="{FF2B5EF4-FFF2-40B4-BE49-F238E27FC236}">
                  <a16:creationId xmlns:a16="http://schemas.microsoft.com/office/drawing/2014/main" id="{A5E5B870-4A39-7E41-9173-93C4A36ABE25}"/>
                </a:ext>
              </a:extLst>
            </p:cNvPr>
            <p:cNvSpPr/>
            <p:nvPr/>
          </p:nvSpPr>
          <p:spPr>
            <a:xfrm>
              <a:off x="5759350" y="249577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16" name="Google Shape;1675;p5">
              <a:extLst>
                <a:ext uri="{FF2B5EF4-FFF2-40B4-BE49-F238E27FC236}">
                  <a16:creationId xmlns:a16="http://schemas.microsoft.com/office/drawing/2014/main" id="{FF919EC0-3D6A-F648-B483-0B94B5FBCA42}"/>
                </a:ext>
              </a:extLst>
            </p:cNvPr>
            <p:cNvSpPr/>
            <p:nvPr/>
          </p:nvSpPr>
          <p:spPr>
            <a:xfrm>
              <a:off x="5759350" y="2646275"/>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17" name="Google Shape;1676;p5">
              <a:extLst>
                <a:ext uri="{FF2B5EF4-FFF2-40B4-BE49-F238E27FC236}">
                  <a16:creationId xmlns:a16="http://schemas.microsoft.com/office/drawing/2014/main" id="{B236DC1C-12A5-8542-8D6D-C44D1EE54976}"/>
                </a:ext>
              </a:extLst>
            </p:cNvPr>
            <p:cNvSpPr/>
            <p:nvPr/>
          </p:nvSpPr>
          <p:spPr>
            <a:xfrm>
              <a:off x="5759350" y="369987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18" name="Google Shape;1677;p5">
              <a:extLst>
                <a:ext uri="{FF2B5EF4-FFF2-40B4-BE49-F238E27FC236}">
                  <a16:creationId xmlns:a16="http://schemas.microsoft.com/office/drawing/2014/main" id="{64AB1AFA-C17E-DC4B-A95C-E1C674E8CF06}"/>
                </a:ext>
              </a:extLst>
            </p:cNvPr>
            <p:cNvSpPr/>
            <p:nvPr/>
          </p:nvSpPr>
          <p:spPr>
            <a:xfrm>
              <a:off x="5759350" y="4151400"/>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19" name="Google Shape;1678;p5">
              <a:extLst>
                <a:ext uri="{FF2B5EF4-FFF2-40B4-BE49-F238E27FC236}">
                  <a16:creationId xmlns:a16="http://schemas.microsoft.com/office/drawing/2014/main" id="{54921272-678A-2944-9082-715DECACF8D4}"/>
                </a:ext>
              </a:extLst>
            </p:cNvPr>
            <p:cNvSpPr/>
            <p:nvPr/>
          </p:nvSpPr>
          <p:spPr>
            <a:xfrm>
              <a:off x="5759350" y="4903950"/>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20" name="Google Shape;1679;p5">
              <a:extLst>
                <a:ext uri="{FF2B5EF4-FFF2-40B4-BE49-F238E27FC236}">
                  <a16:creationId xmlns:a16="http://schemas.microsoft.com/office/drawing/2014/main" id="{5F573AD0-5D64-5D48-92E6-0041AB31662D}"/>
                </a:ext>
              </a:extLst>
            </p:cNvPr>
            <p:cNvSpPr/>
            <p:nvPr/>
          </p:nvSpPr>
          <p:spPr>
            <a:xfrm>
              <a:off x="5759350" y="535547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21" name="Google Shape;1680;p5">
              <a:extLst>
                <a:ext uri="{FF2B5EF4-FFF2-40B4-BE49-F238E27FC236}">
                  <a16:creationId xmlns:a16="http://schemas.microsoft.com/office/drawing/2014/main" id="{ABBDB837-7959-5D42-AD34-16ACF8228F2C}"/>
                </a:ext>
              </a:extLst>
            </p:cNvPr>
            <p:cNvSpPr/>
            <p:nvPr/>
          </p:nvSpPr>
          <p:spPr>
            <a:xfrm>
              <a:off x="5909850" y="68965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22" name="Google Shape;1681;p5">
              <a:extLst>
                <a:ext uri="{FF2B5EF4-FFF2-40B4-BE49-F238E27FC236}">
                  <a16:creationId xmlns:a16="http://schemas.microsoft.com/office/drawing/2014/main" id="{A0A0B289-50EB-D74B-BAE4-EB7E4CDCDBEF}"/>
                </a:ext>
              </a:extLst>
            </p:cNvPr>
            <p:cNvSpPr/>
            <p:nvPr/>
          </p:nvSpPr>
          <p:spPr>
            <a:xfrm>
              <a:off x="5909850" y="189372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23" name="Google Shape;1682;p5">
              <a:extLst>
                <a:ext uri="{FF2B5EF4-FFF2-40B4-BE49-F238E27FC236}">
                  <a16:creationId xmlns:a16="http://schemas.microsoft.com/office/drawing/2014/main" id="{25699CC8-DB31-A243-A4EA-5C22AC04989D}"/>
                </a:ext>
              </a:extLst>
            </p:cNvPr>
            <p:cNvSpPr/>
            <p:nvPr/>
          </p:nvSpPr>
          <p:spPr>
            <a:xfrm>
              <a:off x="5909850" y="2796800"/>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24" name="Google Shape;1683;p5">
              <a:extLst>
                <a:ext uri="{FF2B5EF4-FFF2-40B4-BE49-F238E27FC236}">
                  <a16:creationId xmlns:a16="http://schemas.microsoft.com/office/drawing/2014/main" id="{050718EA-E7A3-C742-93D7-A95B97717743}"/>
                </a:ext>
              </a:extLst>
            </p:cNvPr>
            <p:cNvSpPr/>
            <p:nvPr/>
          </p:nvSpPr>
          <p:spPr>
            <a:xfrm>
              <a:off x="6060375" y="4753450"/>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25" name="Google Shape;1684;p5">
              <a:extLst>
                <a:ext uri="{FF2B5EF4-FFF2-40B4-BE49-F238E27FC236}">
                  <a16:creationId xmlns:a16="http://schemas.microsoft.com/office/drawing/2014/main" id="{5C3D2E70-3690-934A-8AE1-AEA3B73F975F}"/>
                </a:ext>
              </a:extLst>
            </p:cNvPr>
            <p:cNvSpPr/>
            <p:nvPr/>
          </p:nvSpPr>
          <p:spPr>
            <a:xfrm>
              <a:off x="6210875" y="2646275"/>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26" name="Google Shape;1685;p5">
              <a:extLst>
                <a:ext uri="{FF2B5EF4-FFF2-40B4-BE49-F238E27FC236}">
                  <a16:creationId xmlns:a16="http://schemas.microsoft.com/office/drawing/2014/main" id="{49B412CB-F095-F24B-AEB0-C8F1EBD7DD7A}"/>
                </a:ext>
              </a:extLst>
            </p:cNvPr>
            <p:cNvSpPr/>
            <p:nvPr/>
          </p:nvSpPr>
          <p:spPr>
            <a:xfrm>
              <a:off x="6210875" y="5204975"/>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27" name="Google Shape;1686;p5">
              <a:extLst>
                <a:ext uri="{FF2B5EF4-FFF2-40B4-BE49-F238E27FC236}">
                  <a16:creationId xmlns:a16="http://schemas.microsoft.com/office/drawing/2014/main" id="{528D0570-AB8A-0249-A21B-0529A5658184}"/>
                </a:ext>
              </a:extLst>
            </p:cNvPr>
            <p:cNvSpPr/>
            <p:nvPr/>
          </p:nvSpPr>
          <p:spPr>
            <a:xfrm>
              <a:off x="6511900" y="990675"/>
              <a:ext cx="121400" cy="121400"/>
            </a:xfrm>
            <a:custGeom>
              <a:avLst/>
              <a:gdLst/>
              <a:ahLst/>
              <a:cxnLst/>
              <a:rect l="l" t="t" r="r" b="b"/>
              <a:pathLst>
                <a:path w="4856" h="4856" extrusionOk="0">
                  <a:moveTo>
                    <a:pt x="0" y="0"/>
                  </a:moveTo>
                  <a:lnTo>
                    <a:pt x="0" y="4855"/>
                  </a:lnTo>
                  <a:lnTo>
                    <a:pt x="4856" y="4855"/>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grpSp>
      <p:grpSp>
        <p:nvGrpSpPr>
          <p:cNvPr id="128" name="Google Shape;1687;p5">
            <a:extLst>
              <a:ext uri="{FF2B5EF4-FFF2-40B4-BE49-F238E27FC236}">
                <a16:creationId xmlns:a16="http://schemas.microsoft.com/office/drawing/2014/main" id="{269686E1-14E3-2D42-AD99-3A4206CEF080}"/>
              </a:ext>
            </a:extLst>
          </p:cNvPr>
          <p:cNvGrpSpPr/>
          <p:nvPr/>
        </p:nvGrpSpPr>
        <p:grpSpPr>
          <a:xfrm rot="10800000">
            <a:off x="7682451" y="28707"/>
            <a:ext cx="994639" cy="4940182"/>
            <a:chOff x="5759350" y="388625"/>
            <a:chExt cx="1024450" cy="5088250"/>
          </a:xfrm>
          <a:solidFill>
            <a:schemeClr val="accent1">
              <a:lumMod val="40000"/>
              <a:lumOff val="60000"/>
            </a:schemeClr>
          </a:solidFill>
        </p:grpSpPr>
        <p:sp>
          <p:nvSpPr>
            <p:cNvPr id="129" name="Google Shape;1688;p5">
              <a:extLst>
                <a:ext uri="{FF2B5EF4-FFF2-40B4-BE49-F238E27FC236}">
                  <a16:creationId xmlns:a16="http://schemas.microsoft.com/office/drawing/2014/main" id="{239B4B3D-55F8-0349-A438-882C43E18FDA}"/>
                </a:ext>
              </a:extLst>
            </p:cNvPr>
            <p:cNvSpPr/>
            <p:nvPr/>
          </p:nvSpPr>
          <p:spPr>
            <a:xfrm>
              <a:off x="5759350" y="539125"/>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30" name="Google Shape;1689;p5">
              <a:extLst>
                <a:ext uri="{FF2B5EF4-FFF2-40B4-BE49-F238E27FC236}">
                  <a16:creationId xmlns:a16="http://schemas.microsoft.com/office/drawing/2014/main" id="{07AA4287-8A8B-124E-BEBB-ACE31DDA1C5D}"/>
                </a:ext>
              </a:extLst>
            </p:cNvPr>
            <p:cNvSpPr/>
            <p:nvPr/>
          </p:nvSpPr>
          <p:spPr>
            <a:xfrm>
              <a:off x="5759350" y="1291700"/>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31" name="Google Shape;1690;p5">
              <a:extLst>
                <a:ext uri="{FF2B5EF4-FFF2-40B4-BE49-F238E27FC236}">
                  <a16:creationId xmlns:a16="http://schemas.microsoft.com/office/drawing/2014/main" id="{BDB92F24-E572-5942-B088-684DB84462E6}"/>
                </a:ext>
              </a:extLst>
            </p:cNvPr>
            <p:cNvSpPr/>
            <p:nvPr/>
          </p:nvSpPr>
          <p:spPr>
            <a:xfrm>
              <a:off x="5759350" y="2796800"/>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32" name="Google Shape;1691;p5">
              <a:extLst>
                <a:ext uri="{FF2B5EF4-FFF2-40B4-BE49-F238E27FC236}">
                  <a16:creationId xmlns:a16="http://schemas.microsoft.com/office/drawing/2014/main" id="{E952DF53-526C-EF49-B8A5-2B1E1FA7CC37}"/>
                </a:ext>
              </a:extLst>
            </p:cNvPr>
            <p:cNvSpPr/>
            <p:nvPr/>
          </p:nvSpPr>
          <p:spPr>
            <a:xfrm>
              <a:off x="5759350" y="3398850"/>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33" name="Google Shape;1692;p5">
              <a:extLst>
                <a:ext uri="{FF2B5EF4-FFF2-40B4-BE49-F238E27FC236}">
                  <a16:creationId xmlns:a16="http://schemas.microsoft.com/office/drawing/2014/main" id="{8769E093-F41F-9649-A25C-D8DB243FE1FE}"/>
                </a:ext>
              </a:extLst>
            </p:cNvPr>
            <p:cNvSpPr/>
            <p:nvPr/>
          </p:nvSpPr>
          <p:spPr>
            <a:xfrm>
              <a:off x="5759350" y="3549350"/>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34" name="Google Shape;1693;p5">
              <a:extLst>
                <a:ext uri="{FF2B5EF4-FFF2-40B4-BE49-F238E27FC236}">
                  <a16:creationId xmlns:a16="http://schemas.microsoft.com/office/drawing/2014/main" id="{5961A81E-5C54-1647-8B51-EBD629ACC210}"/>
                </a:ext>
              </a:extLst>
            </p:cNvPr>
            <p:cNvSpPr/>
            <p:nvPr/>
          </p:nvSpPr>
          <p:spPr>
            <a:xfrm>
              <a:off x="5759350" y="4301900"/>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35" name="Google Shape;1694;p5">
              <a:extLst>
                <a:ext uri="{FF2B5EF4-FFF2-40B4-BE49-F238E27FC236}">
                  <a16:creationId xmlns:a16="http://schemas.microsoft.com/office/drawing/2014/main" id="{0B548252-7193-3B4A-B7CC-D01359221B23}"/>
                </a:ext>
              </a:extLst>
            </p:cNvPr>
            <p:cNvSpPr/>
            <p:nvPr/>
          </p:nvSpPr>
          <p:spPr>
            <a:xfrm>
              <a:off x="5759350" y="5204975"/>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36" name="Google Shape;1695;p5">
              <a:extLst>
                <a:ext uri="{FF2B5EF4-FFF2-40B4-BE49-F238E27FC236}">
                  <a16:creationId xmlns:a16="http://schemas.microsoft.com/office/drawing/2014/main" id="{14D6F0AE-9004-0249-B2B6-DAE57177A206}"/>
                </a:ext>
              </a:extLst>
            </p:cNvPr>
            <p:cNvSpPr/>
            <p:nvPr/>
          </p:nvSpPr>
          <p:spPr>
            <a:xfrm>
              <a:off x="5909850" y="388625"/>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37" name="Google Shape;1696;p5">
              <a:extLst>
                <a:ext uri="{FF2B5EF4-FFF2-40B4-BE49-F238E27FC236}">
                  <a16:creationId xmlns:a16="http://schemas.microsoft.com/office/drawing/2014/main" id="{D16DB5CD-8F38-BC44-8A7E-B8568CDC6FFD}"/>
                </a:ext>
              </a:extLst>
            </p:cNvPr>
            <p:cNvSpPr/>
            <p:nvPr/>
          </p:nvSpPr>
          <p:spPr>
            <a:xfrm>
              <a:off x="5909850" y="114117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38" name="Google Shape;1697;p5">
              <a:extLst>
                <a:ext uri="{FF2B5EF4-FFF2-40B4-BE49-F238E27FC236}">
                  <a16:creationId xmlns:a16="http://schemas.microsoft.com/office/drawing/2014/main" id="{4654FC71-86A8-5147-A599-3B15BA73929D}"/>
                </a:ext>
              </a:extLst>
            </p:cNvPr>
            <p:cNvSpPr/>
            <p:nvPr/>
          </p:nvSpPr>
          <p:spPr>
            <a:xfrm>
              <a:off x="5909850" y="129170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39" name="Google Shape;1698;p5">
              <a:extLst>
                <a:ext uri="{FF2B5EF4-FFF2-40B4-BE49-F238E27FC236}">
                  <a16:creationId xmlns:a16="http://schemas.microsoft.com/office/drawing/2014/main" id="{3F11BF95-7660-5A44-B3DA-077A2AC408C1}"/>
                </a:ext>
              </a:extLst>
            </p:cNvPr>
            <p:cNvSpPr/>
            <p:nvPr/>
          </p:nvSpPr>
          <p:spPr>
            <a:xfrm>
              <a:off x="5909850" y="1442200"/>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40" name="Google Shape;1699;p5">
              <a:extLst>
                <a:ext uri="{FF2B5EF4-FFF2-40B4-BE49-F238E27FC236}">
                  <a16:creationId xmlns:a16="http://schemas.microsoft.com/office/drawing/2014/main" id="{4F165196-F136-A74A-B773-F9A5144616E3}"/>
                </a:ext>
              </a:extLst>
            </p:cNvPr>
            <p:cNvSpPr/>
            <p:nvPr/>
          </p:nvSpPr>
          <p:spPr>
            <a:xfrm>
              <a:off x="5909850" y="1743225"/>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41" name="Google Shape;1700;p5">
              <a:extLst>
                <a:ext uri="{FF2B5EF4-FFF2-40B4-BE49-F238E27FC236}">
                  <a16:creationId xmlns:a16="http://schemas.microsoft.com/office/drawing/2014/main" id="{3F5FEA78-7713-FB48-A571-62B83568F23E}"/>
                </a:ext>
              </a:extLst>
            </p:cNvPr>
            <p:cNvSpPr/>
            <p:nvPr/>
          </p:nvSpPr>
          <p:spPr>
            <a:xfrm>
              <a:off x="5909850" y="204425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42" name="Google Shape;1701;p5">
              <a:extLst>
                <a:ext uri="{FF2B5EF4-FFF2-40B4-BE49-F238E27FC236}">
                  <a16:creationId xmlns:a16="http://schemas.microsoft.com/office/drawing/2014/main" id="{15F963AC-B31F-624C-9792-81D2963A27D8}"/>
                </a:ext>
              </a:extLst>
            </p:cNvPr>
            <p:cNvSpPr/>
            <p:nvPr/>
          </p:nvSpPr>
          <p:spPr>
            <a:xfrm>
              <a:off x="5909850" y="2646275"/>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43" name="Google Shape;1702;p5">
              <a:extLst>
                <a:ext uri="{FF2B5EF4-FFF2-40B4-BE49-F238E27FC236}">
                  <a16:creationId xmlns:a16="http://schemas.microsoft.com/office/drawing/2014/main" id="{4CA9DAA9-0083-A648-84D9-042A09BC30C5}"/>
                </a:ext>
              </a:extLst>
            </p:cNvPr>
            <p:cNvSpPr/>
            <p:nvPr/>
          </p:nvSpPr>
          <p:spPr>
            <a:xfrm>
              <a:off x="5909850" y="2947300"/>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44" name="Google Shape;1703;p5">
              <a:extLst>
                <a:ext uri="{FF2B5EF4-FFF2-40B4-BE49-F238E27FC236}">
                  <a16:creationId xmlns:a16="http://schemas.microsoft.com/office/drawing/2014/main" id="{80F9704D-081B-CD44-AFFB-61DA89AF552B}"/>
                </a:ext>
              </a:extLst>
            </p:cNvPr>
            <p:cNvSpPr/>
            <p:nvPr/>
          </p:nvSpPr>
          <p:spPr>
            <a:xfrm>
              <a:off x="5909850" y="309782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45" name="Google Shape;1704;p5">
              <a:extLst>
                <a:ext uri="{FF2B5EF4-FFF2-40B4-BE49-F238E27FC236}">
                  <a16:creationId xmlns:a16="http://schemas.microsoft.com/office/drawing/2014/main" id="{2740A2DA-D48A-F14B-B651-B6A78A496C1B}"/>
                </a:ext>
              </a:extLst>
            </p:cNvPr>
            <p:cNvSpPr/>
            <p:nvPr/>
          </p:nvSpPr>
          <p:spPr>
            <a:xfrm>
              <a:off x="5909850" y="324832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46" name="Google Shape;1705;p5">
              <a:extLst>
                <a:ext uri="{FF2B5EF4-FFF2-40B4-BE49-F238E27FC236}">
                  <a16:creationId xmlns:a16="http://schemas.microsoft.com/office/drawing/2014/main" id="{F671EC52-453C-C64B-B022-209FC1D81CDB}"/>
                </a:ext>
              </a:extLst>
            </p:cNvPr>
            <p:cNvSpPr/>
            <p:nvPr/>
          </p:nvSpPr>
          <p:spPr>
            <a:xfrm>
              <a:off x="5909850" y="354935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47" name="Google Shape;1706;p5">
              <a:extLst>
                <a:ext uri="{FF2B5EF4-FFF2-40B4-BE49-F238E27FC236}">
                  <a16:creationId xmlns:a16="http://schemas.microsoft.com/office/drawing/2014/main" id="{D5678CA9-ECA7-BD4E-8BFA-3B8B5CE2D22B}"/>
                </a:ext>
              </a:extLst>
            </p:cNvPr>
            <p:cNvSpPr/>
            <p:nvPr/>
          </p:nvSpPr>
          <p:spPr>
            <a:xfrm>
              <a:off x="5909850" y="369987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48" name="Google Shape;1707;p5">
              <a:extLst>
                <a:ext uri="{FF2B5EF4-FFF2-40B4-BE49-F238E27FC236}">
                  <a16:creationId xmlns:a16="http://schemas.microsoft.com/office/drawing/2014/main" id="{854E1269-357B-2D48-9308-13A3AC4C348B}"/>
                </a:ext>
              </a:extLst>
            </p:cNvPr>
            <p:cNvSpPr/>
            <p:nvPr/>
          </p:nvSpPr>
          <p:spPr>
            <a:xfrm>
              <a:off x="5909850" y="3850375"/>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49" name="Google Shape;1708;p5">
              <a:extLst>
                <a:ext uri="{FF2B5EF4-FFF2-40B4-BE49-F238E27FC236}">
                  <a16:creationId xmlns:a16="http://schemas.microsoft.com/office/drawing/2014/main" id="{C1C3C807-F31F-8C4D-80F4-7955B3896202}"/>
                </a:ext>
              </a:extLst>
            </p:cNvPr>
            <p:cNvSpPr/>
            <p:nvPr/>
          </p:nvSpPr>
          <p:spPr>
            <a:xfrm>
              <a:off x="5909850" y="4000875"/>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50" name="Google Shape;1709;p5">
              <a:extLst>
                <a:ext uri="{FF2B5EF4-FFF2-40B4-BE49-F238E27FC236}">
                  <a16:creationId xmlns:a16="http://schemas.microsoft.com/office/drawing/2014/main" id="{5A9BFE87-E55E-AC49-AF6D-ACFE221EDAD3}"/>
                </a:ext>
              </a:extLst>
            </p:cNvPr>
            <p:cNvSpPr/>
            <p:nvPr/>
          </p:nvSpPr>
          <p:spPr>
            <a:xfrm>
              <a:off x="5909850" y="430190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51" name="Google Shape;1710;p5">
              <a:extLst>
                <a:ext uri="{FF2B5EF4-FFF2-40B4-BE49-F238E27FC236}">
                  <a16:creationId xmlns:a16="http://schemas.microsoft.com/office/drawing/2014/main" id="{4ECC77B3-B54B-264D-9B6A-C800A95046DE}"/>
                </a:ext>
              </a:extLst>
            </p:cNvPr>
            <p:cNvSpPr/>
            <p:nvPr/>
          </p:nvSpPr>
          <p:spPr>
            <a:xfrm>
              <a:off x="5909850" y="445242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52" name="Google Shape;1711;p5">
              <a:extLst>
                <a:ext uri="{FF2B5EF4-FFF2-40B4-BE49-F238E27FC236}">
                  <a16:creationId xmlns:a16="http://schemas.microsoft.com/office/drawing/2014/main" id="{FDAB62A2-FF30-204F-9339-E17BA8A4A047}"/>
                </a:ext>
              </a:extLst>
            </p:cNvPr>
            <p:cNvSpPr/>
            <p:nvPr/>
          </p:nvSpPr>
          <p:spPr>
            <a:xfrm>
              <a:off x="5909850" y="490395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53" name="Google Shape;1712;p5">
              <a:extLst>
                <a:ext uri="{FF2B5EF4-FFF2-40B4-BE49-F238E27FC236}">
                  <a16:creationId xmlns:a16="http://schemas.microsoft.com/office/drawing/2014/main" id="{B707A13C-05F8-8142-97AF-E7CF9CCB70CE}"/>
                </a:ext>
              </a:extLst>
            </p:cNvPr>
            <p:cNvSpPr/>
            <p:nvPr/>
          </p:nvSpPr>
          <p:spPr>
            <a:xfrm>
              <a:off x="5909850" y="5054450"/>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54" name="Google Shape;1713;p5">
              <a:extLst>
                <a:ext uri="{FF2B5EF4-FFF2-40B4-BE49-F238E27FC236}">
                  <a16:creationId xmlns:a16="http://schemas.microsoft.com/office/drawing/2014/main" id="{B00A6DF3-9E10-ED4E-97D7-21F5B5816EC3}"/>
                </a:ext>
              </a:extLst>
            </p:cNvPr>
            <p:cNvSpPr/>
            <p:nvPr/>
          </p:nvSpPr>
          <p:spPr>
            <a:xfrm>
              <a:off x="5909850" y="5204975"/>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55" name="Google Shape;1714;p5">
              <a:extLst>
                <a:ext uri="{FF2B5EF4-FFF2-40B4-BE49-F238E27FC236}">
                  <a16:creationId xmlns:a16="http://schemas.microsoft.com/office/drawing/2014/main" id="{FD4B4E45-73EC-2642-B064-FCED68495CBD}"/>
                </a:ext>
              </a:extLst>
            </p:cNvPr>
            <p:cNvSpPr/>
            <p:nvPr/>
          </p:nvSpPr>
          <p:spPr>
            <a:xfrm>
              <a:off x="6060375" y="539125"/>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56" name="Google Shape;1715;p5">
              <a:extLst>
                <a:ext uri="{FF2B5EF4-FFF2-40B4-BE49-F238E27FC236}">
                  <a16:creationId xmlns:a16="http://schemas.microsoft.com/office/drawing/2014/main" id="{171C89A8-CF5A-BC40-9D08-60DA5DA8EC0F}"/>
                </a:ext>
              </a:extLst>
            </p:cNvPr>
            <p:cNvSpPr/>
            <p:nvPr/>
          </p:nvSpPr>
          <p:spPr>
            <a:xfrm>
              <a:off x="6060375" y="689650"/>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57" name="Google Shape;1716;p5">
              <a:extLst>
                <a:ext uri="{FF2B5EF4-FFF2-40B4-BE49-F238E27FC236}">
                  <a16:creationId xmlns:a16="http://schemas.microsoft.com/office/drawing/2014/main" id="{DC5F02D5-3174-9C4D-A647-1FA0883852EE}"/>
                </a:ext>
              </a:extLst>
            </p:cNvPr>
            <p:cNvSpPr/>
            <p:nvPr/>
          </p:nvSpPr>
          <p:spPr>
            <a:xfrm>
              <a:off x="6060375" y="99067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58" name="Google Shape;1717;p5">
              <a:extLst>
                <a:ext uri="{FF2B5EF4-FFF2-40B4-BE49-F238E27FC236}">
                  <a16:creationId xmlns:a16="http://schemas.microsoft.com/office/drawing/2014/main" id="{7EE9B26A-47DB-8249-90D0-F7BA79AD0BFD}"/>
                </a:ext>
              </a:extLst>
            </p:cNvPr>
            <p:cNvSpPr/>
            <p:nvPr/>
          </p:nvSpPr>
          <p:spPr>
            <a:xfrm>
              <a:off x="6060375" y="1291700"/>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59" name="Google Shape;1718;p5">
              <a:extLst>
                <a:ext uri="{FF2B5EF4-FFF2-40B4-BE49-F238E27FC236}">
                  <a16:creationId xmlns:a16="http://schemas.microsoft.com/office/drawing/2014/main" id="{DAC96F20-044D-F640-B072-E92D6077396D}"/>
                </a:ext>
              </a:extLst>
            </p:cNvPr>
            <p:cNvSpPr/>
            <p:nvPr/>
          </p:nvSpPr>
          <p:spPr>
            <a:xfrm>
              <a:off x="6060375" y="1442200"/>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60" name="Google Shape;1719;p5">
              <a:extLst>
                <a:ext uri="{FF2B5EF4-FFF2-40B4-BE49-F238E27FC236}">
                  <a16:creationId xmlns:a16="http://schemas.microsoft.com/office/drawing/2014/main" id="{C2967568-6063-C342-AE5E-67FFA634769F}"/>
                </a:ext>
              </a:extLst>
            </p:cNvPr>
            <p:cNvSpPr/>
            <p:nvPr/>
          </p:nvSpPr>
          <p:spPr>
            <a:xfrm>
              <a:off x="6060375" y="1592700"/>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61" name="Google Shape;1720;p5">
              <a:extLst>
                <a:ext uri="{FF2B5EF4-FFF2-40B4-BE49-F238E27FC236}">
                  <a16:creationId xmlns:a16="http://schemas.microsoft.com/office/drawing/2014/main" id="{F2A2ED17-ECE2-0B4C-BE76-CD6E0EB1A4A2}"/>
                </a:ext>
              </a:extLst>
            </p:cNvPr>
            <p:cNvSpPr/>
            <p:nvPr/>
          </p:nvSpPr>
          <p:spPr>
            <a:xfrm>
              <a:off x="6060375" y="1743225"/>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62" name="Google Shape;1721;p5">
              <a:extLst>
                <a:ext uri="{FF2B5EF4-FFF2-40B4-BE49-F238E27FC236}">
                  <a16:creationId xmlns:a16="http://schemas.microsoft.com/office/drawing/2014/main" id="{44201D2F-B113-3C4D-B6CE-A6F510165EDE}"/>
                </a:ext>
              </a:extLst>
            </p:cNvPr>
            <p:cNvSpPr/>
            <p:nvPr/>
          </p:nvSpPr>
          <p:spPr>
            <a:xfrm>
              <a:off x="6060375" y="2194750"/>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63" name="Google Shape;1722;p5">
              <a:extLst>
                <a:ext uri="{FF2B5EF4-FFF2-40B4-BE49-F238E27FC236}">
                  <a16:creationId xmlns:a16="http://schemas.microsoft.com/office/drawing/2014/main" id="{4F4CC273-0993-AA46-B10C-36545B697C91}"/>
                </a:ext>
              </a:extLst>
            </p:cNvPr>
            <p:cNvSpPr/>
            <p:nvPr/>
          </p:nvSpPr>
          <p:spPr>
            <a:xfrm>
              <a:off x="6060375" y="234527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64" name="Google Shape;1723;p5">
              <a:extLst>
                <a:ext uri="{FF2B5EF4-FFF2-40B4-BE49-F238E27FC236}">
                  <a16:creationId xmlns:a16="http://schemas.microsoft.com/office/drawing/2014/main" id="{F1B53AD3-9537-5241-A2FF-BCD51B90D108}"/>
                </a:ext>
              </a:extLst>
            </p:cNvPr>
            <p:cNvSpPr/>
            <p:nvPr/>
          </p:nvSpPr>
          <p:spPr>
            <a:xfrm>
              <a:off x="6060375" y="249577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65" name="Google Shape;1724;p5">
              <a:extLst>
                <a:ext uri="{FF2B5EF4-FFF2-40B4-BE49-F238E27FC236}">
                  <a16:creationId xmlns:a16="http://schemas.microsoft.com/office/drawing/2014/main" id="{BC9B5E88-7258-D941-A93B-4E9BE48A84CA}"/>
                </a:ext>
              </a:extLst>
            </p:cNvPr>
            <p:cNvSpPr/>
            <p:nvPr/>
          </p:nvSpPr>
          <p:spPr>
            <a:xfrm>
              <a:off x="6060375" y="2646275"/>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66" name="Google Shape;1725;p5">
              <a:extLst>
                <a:ext uri="{FF2B5EF4-FFF2-40B4-BE49-F238E27FC236}">
                  <a16:creationId xmlns:a16="http://schemas.microsoft.com/office/drawing/2014/main" id="{DD378E14-7066-3943-9D6D-8BC3BAE9086B}"/>
                </a:ext>
              </a:extLst>
            </p:cNvPr>
            <p:cNvSpPr/>
            <p:nvPr/>
          </p:nvSpPr>
          <p:spPr>
            <a:xfrm>
              <a:off x="6060375" y="2796800"/>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67" name="Google Shape;1726;p5">
              <a:extLst>
                <a:ext uri="{FF2B5EF4-FFF2-40B4-BE49-F238E27FC236}">
                  <a16:creationId xmlns:a16="http://schemas.microsoft.com/office/drawing/2014/main" id="{19012869-B93B-C74D-8D9E-CA2A096FF631}"/>
                </a:ext>
              </a:extLst>
            </p:cNvPr>
            <p:cNvSpPr/>
            <p:nvPr/>
          </p:nvSpPr>
          <p:spPr>
            <a:xfrm>
              <a:off x="6060375" y="2947300"/>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68" name="Google Shape;1727;p5">
              <a:extLst>
                <a:ext uri="{FF2B5EF4-FFF2-40B4-BE49-F238E27FC236}">
                  <a16:creationId xmlns:a16="http://schemas.microsoft.com/office/drawing/2014/main" id="{7A681EFF-CE54-7845-86EC-A3829BD51AF8}"/>
                </a:ext>
              </a:extLst>
            </p:cNvPr>
            <p:cNvSpPr/>
            <p:nvPr/>
          </p:nvSpPr>
          <p:spPr>
            <a:xfrm>
              <a:off x="6060375" y="309782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69" name="Google Shape;1728;p5">
              <a:extLst>
                <a:ext uri="{FF2B5EF4-FFF2-40B4-BE49-F238E27FC236}">
                  <a16:creationId xmlns:a16="http://schemas.microsoft.com/office/drawing/2014/main" id="{87213397-7CB4-7D4A-8E21-69BFF393351C}"/>
                </a:ext>
              </a:extLst>
            </p:cNvPr>
            <p:cNvSpPr/>
            <p:nvPr/>
          </p:nvSpPr>
          <p:spPr>
            <a:xfrm>
              <a:off x="6060375" y="324832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70" name="Google Shape;1729;p5">
              <a:extLst>
                <a:ext uri="{FF2B5EF4-FFF2-40B4-BE49-F238E27FC236}">
                  <a16:creationId xmlns:a16="http://schemas.microsoft.com/office/drawing/2014/main" id="{09B17A97-AE15-3B41-A03C-F23BA4E16677}"/>
                </a:ext>
              </a:extLst>
            </p:cNvPr>
            <p:cNvSpPr/>
            <p:nvPr/>
          </p:nvSpPr>
          <p:spPr>
            <a:xfrm>
              <a:off x="6060375" y="3398850"/>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71" name="Google Shape;1730;p5">
              <a:extLst>
                <a:ext uri="{FF2B5EF4-FFF2-40B4-BE49-F238E27FC236}">
                  <a16:creationId xmlns:a16="http://schemas.microsoft.com/office/drawing/2014/main" id="{0B81AB49-B2DB-6D49-9896-1DF5CCF53182}"/>
                </a:ext>
              </a:extLst>
            </p:cNvPr>
            <p:cNvSpPr/>
            <p:nvPr/>
          </p:nvSpPr>
          <p:spPr>
            <a:xfrm>
              <a:off x="6060375" y="3549350"/>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72" name="Google Shape;1731;p5">
              <a:extLst>
                <a:ext uri="{FF2B5EF4-FFF2-40B4-BE49-F238E27FC236}">
                  <a16:creationId xmlns:a16="http://schemas.microsoft.com/office/drawing/2014/main" id="{60E63622-1F43-F649-B086-C87FC45896C2}"/>
                </a:ext>
              </a:extLst>
            </p:cNvPr>
            <p:cNvSpPr/>
            <p:nvPr/>
          </p:nvSpPr>
          <p:spPr>
            <a:xfrm>
              <a:off x="6060375" y="3850375"/>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73" name="Google Shape;1732;p5">
              <a:extLst>
                <a:ext uri="{FF2B5EF4-FFF2-40B4-BE49-F238E27FC236}">
                  <a16:creationId xmlns:a16="http://schemas.microsoft.com/office/drawing/2014/main" id="{3EDB88E2-7A23-8741-8C9D-0631743B0346}"/>
                </a:ext>
              </a:extLst>
            </p:cNvPr>
            <p:cNvSpPr/>
            <p:nvPr/>
          </p:nvSpPr>
          <p:spPr>
            <a:xfrm>
              <a:off x="6060375" y="4151400"/>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74" name="Google Shape;1733;p5">
              <a:extLst>
                <a:ext uri="{FF2B5EF4-FFF2-40B4-BE49-F238E27FC236}">
                  <a16:creationId xmlns:a16="http://schemas.microsoft.com/office/drawing/2014/main" id="{F1368FB6-E0DD-9F43-9F8E-17CB06AB57D9}"/>
                </a:ext>
              </a:extLst>
            </p:cNvPr>
            <p:cNvSpPr/>
            <p:nvPr/>
          </p:nvSpPr>
          <p:spPr>
            <a:xfrm>
              <a:off x="6060375" y="4301900"/>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75" name="Google Shape;1734;p5">
              <a:extLst>
                <a:ext uri="{FF2B5EF4-FFF2-40B4-BE49-F238E27FC236}">
                  <a16:creationId xmlns:a16="http://schemas.microsoft.com/office/drawing/2014/main" id="{AC4092F4-4FED-AB4C-88D6-87CD4958651A}"/>
                </a:ext>
              </a:extLst>
            </p:cNvPr>
            <p:cNvSpPr/>
            <p:nvPr/>
          </p:nvSpPr>
          <p:spPr>
            <a:xfrm>
              <a:off x="6060375" y="445242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76" name="Google Shape;1735;p5">
              <a:extLst>
                <a:ext uri="{FF2B5EF4-FFF2-40B4-BE49-F238E27FC236}">
                  <a16:creationId xmlns:a16="http://schemas.microsoft.com/office/drawing/2014/main" id="{BA86D619-E85C-904B-A9E2-A9105960E8D0}"/>
                </a:ext>
              </a:extLst>
            </p:cNvPr>
            <p:cNvSpPr/>
            <p:nvPr/>
          </p:nvSpPr>
          <p:spPr>
            <a:xfrm>
              <a:off x="6060375" y="460292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77" name="Google Shape;1736;p5">
              <a:extLst>
                <a:ext uri="{FF2B5EF4-FFF2-40B4-BE49-F238E27FC236}">
                  <a16:creationId xmlns:a16="http://schemas.microsoft.com/office/drawing/2014/main" id="{649CC587-3F4C-364F-A87F-6C3909078442}"/>
                </a:ext>
              </a:extLst>
            </p:cNvPr>
            <p:cNvSpPr/>
            <p:nvPr/>
          </p:nvSpPr>
          <p:spPr>
            <a:xfrm>
              <a:off x="6060375" y="4903950"/>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78" name="Google Shape;1737;p5">
              <a:extLst>
                <a:ext uri="{FF2B5EF4-FFF2-40B4-BE49-F238E27FC236}">
                  <a16:creationId xmlns:a16="http://schemas.microsoft.com/office/drawing/2014/main" id="{222F4CBF-AEAF-8144-B85F-A546716B39A2}"/>
                </a:ext>
              </a:extLst>
            </p:cNvPr>
            <p:cNvSpPr/>
            <p:nvPr/>
          </p:nvSpPr>
          <p:spPr>
            <a:xfrm>
              <a:off x="6060375" y="5054450"/>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79" name="Google Shape;1738;p5">
              <a:extLst>
                <a:ext uri="{FF2B5EF4-FFF2-40B4-BE49-F238E27FC236}">
                  <a16:creationId xmlns:a16="http://schemas.microsoft.com/office/drawing/2014/main" id="{3EF53504-132A-6B4C-91F8-ACCF23E4E04B}"/>
                </a:ext>
              </a:extLst>
            </p:cNvPr>
            <p:cNvSpPr/>
            <p:nvPr/>
          </p:nvSpPr>
          <p:spPr>
            <a:xfrm>
              <a:off x="6060375" y="5204975"/>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80" name="Google Shape;1739;p5">
              <a:extLst>
                <a:ext uri="{FF2B5EF4-FFF2-40B4-BE49-F238E27FC236}">
                  <a16:creationId xmlns:a16="http://schemas.microsoft.com/office/drawing/2014/main" id="{3722D613-4F79-2641-9B3C-78F558EF9B6C}"/>
                </a:ext>
              </a:extLst>
            </p:cNvPr>
            <p:cNvSpPr/>
            <p:nvPr/>
          </p:nvSpPr>
          <p:spPr>
            <a:xfrm>
              <a:off x="6060375" y="535547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81" name="Google Shape;1740;p5">
              <a:extLst>
                <a:ext uri="{FF2B5EF4-FFF2-40B4-BE49-F238E27FC236}">
                  <a16:creationId xmlns:a16="http://schemas.microsoft.com/office/drawing/2014/main" id="{79582C82-29CC-9C4B-8B6A-88D92D258CF6}"/>
                </a:ext>
              </a:extLst>
            </p:cNvPr>
            <p:cNvSpPr/>
            <p:nvPr/>
          </p:nvSpPr>
          <p:spPr>
            <a:xfrm>
              <a:off x="6210875" y="539125"/>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82" name="Google Shape;1741;p5">
              <a:extLst>
                <a:ext uri="{FF2B5EF4-FFF2-40B4-BE49-F238E27FC236}">
                  <a16:creationId xmlns:a16="http://schemas.microsoft.com/office/drawing/2014/main" id="{B9A787D3-5A72-C74A-9001-8716B3FF9624}"/>
                </a:ext>
              </a:extLst>
            </p:cNvPr>
            <p:cNvSpPr/>
            <p:nvPr/>
          </p:nvSpPr>
          <p:spPr>
            <a:xfrm>
              <a:off x="6210875" y="99067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83" name="Google Shape;1742;p5">
              <a:extLst>
                <a:ext uri="{FF2B5EF4-FFF2-40B4-BE49-F238E27FC236}">
                  <a16:creationId xmlns:a16="http://schemas.microsoft.com/office/drawing/2014/main" id="{640C3B78-133A-3F4B-B93A-AF71E500BFF4}"/>
                </a:ext>
              </a:extLst>
            </p:cNvPr>
            <p:cNvSpPr/>
            <p:nvPr/>
          </p:nvSpPr>
          <p:spPr>
            <a:xfrm>
              <a:off x="6210875" y="114117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84" name="Google Shape;1743;p5">
              <a:extLst>
                <a:ext uri="{FF2B5EF4-FFF2-40B4-BE49-F238E27FC236}">
                  <a16:creationId xmlns:a16="http://schemas.microsoft.com/office/drawing/2014/main" id="{DD65FC1E-F7C7-D448-BC75-6DE4BFF99349}"/>
                </a:ext>
              </a:extLst>
            </p:cNvPr>
            <p:cNvSpPr/>
            <p:nvPr/>
          </p:nvSpPr>
          <p:spPr>
            <a:xfrm>
              <a:off x="6210875" y="129170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85" name="Google Shape;1744;p5">
              <a:extLst>
                <a:ext uri="{FF2B5EF4-FFF2-40B4-BE49-F238E27FC236}">
                  <a16:creationId xmlns:a16="http://schemas.microsoft.com/office/drawing/2014/main" id="{62F4C4C9-E553-C94F-BC63-217B2DA659C1}"/>
                </a:ext>
              </a:extLst>
            </p:cNvPr>
            <p:cNvSpPr/>
            <p:nvPr/>
          </p:nvSpPr>
          <p:spPr>
            <a:xfrm>
              <a:off x="6210875" y="1592700"/>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86" name="Google Shape;1745;p5">
              <a:extLst>
                <a:ext uri="{FF2B5EF4-FFF2-40B4-BE49-F238E27FC236}">
                  <a16:creationId xmlns:a16="http://schemas.microsoft.com/office/drawing/2014/main" id="{C8AC0A2D-CDC1-A149-8B72-0582160850F0}"/>
                </a:ext>
              </a:extLst>
            </p:cNvPr>
            <p:cNvSpPr/>
            <p:nvPr/>
          </p:nvSpPr>
          <p:spPr>
            <a:xfrm>
              <a:off x="6210875" y="189372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87" name="Google Shape;1746;p5">
              <a:extLst>
                <a:ext uri="{FF2B5EF4-FFF2-40B4-BE49-F238E27FC236}">
                  <a16:creationId xmlns:a16="http://schemas.microsoft.com/office/drawing/2014/main" id="{9267F6BD-325C-3443-9B63-56E85923EF97}"/>
                </a:ext>
              </a:extLst>
            </p:cNvPr>
            <p:cNvSpPr/>
            <p:nvPr/>
          </p:nvSpPr>
          <p:spPr>
            <a:xfrm>
              <a:off x="6210875" y="204425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88" name="Google Shape;1747;p5">
              <a:extLst>
                <a:ext uri="{FF2B5EF4-FFF2-40B4-BE49-F238E27FC236}">
                  <a16:creationId xmlns:a16="http://schemas.microsoft.com/office/drawing/2014/main" id="{36248AD5-77AB-8348-A961-59C76ACA2D8F}"/>
                </a:ext>
              </a:extLst>
            </p:cNvPr>
            <p:cNvSpPr/>
            <p:nvPr/>
          </p:nvSpPr>
          <p:spPr>
            <a:xfrm>
              <a:off x="6210875" y="219475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89" name="Google Shape;1748;p5">
              <a:extLst>
                <a:ext uri="{FF2B5EF4-FFF2-40B4-BE49-F238E27FC236}">
                  <a16:creationId xmlns:a16="http://schemas.microsoft.com/office/drawing/2014/main" id="{BD907CAD-BC53-1048-B8F6-E5A46D748991}"/>
                </a:ext>
              </a:extLst>
            </p:cNvPr>
            <p:cNvSpPr/>
            <p:nvPr/>
          </p:nvSpPr>
          <p:spPr>
            <a:xfrm>
              <a:off x="6210875" y="249577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90" name="Google Shape;1749;p5">
              <a:extLst>
                <a:ext uri="{FF2B5EF4-FFF2-40B4-BE49-F238E27FC236}">
                  <a16:creationId xmlns:a16="http://schemas.microsoft.com/office/drawing/2014/main" id="{ED82EDFA-1D14-FC41-8E30-6CAAA42DEAC4}"/>
                </a:ext>
              </a:extLst>
            </p:cNvPr>
            <p:cNvSpPr/>
            <p:nvPr/>
          </p:nvSpPr>
          <p:spPr>
            <a:xfrm>
              <a:off x="6210875" y="2796800"/>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91" name="Google Shape;1750;p5">
              <a:extLst>
                <a:ext uri="{FF2B5EF4-FFF2-40B4-BE49-F238E27FC236}">
                  <a16:creationId xmlns:a16="http://schemas.microsoft.com/office/drawing/2014/main" id="{59B8DB45-41FA-1C4A-AD57-DDD462F0975F}"/>
                </a:ext>
              </a:extLst>
            </p:cNvPr>
            <p:cNvSpPr/>
            <p:nvPr/>
          </p:nvSpPr>
          <p:spPr>
            <a:xfrm>
              <a:off x="6210875" y="309782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92" name="Google Shape;1751;p5">
              <a:extLst>
                <a:ext uri="{FF2B5EF4-FFF2-40B4-BE49-F238E27FC236}">
                  <a16:creationId xmlns:a16="http://schemas.microsoft.com/office/drawing/2014/main" id="{325FA05E-45CB-5F4E-A031-9F78EC5644AF}"/>
                </a:ext>
              </a:extLst>
            </p:cNvPr>
            <p:cNvSpPr/>
            <p:nvPr/>
          </p:nvSpPr>
          <p:spPr>
            <a:xfrm>
              <a:off x="6210875" y="339885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93" name="Google Shape;1752;p5">
              <a:extLst>
                <a:ext uri="{FF2B5EF4-FFF2-40B4-BE49-F238E27FC236}">
                  <a16:creationId xmlns:a16="http://schemas.microsoft.com/office/drawing/2014/main" id="{999C7007-0E18-554D-9698-BE570F64AD15}"/>
                </a:ext>
              </a:extLst>
            </p:cNvPr>
            <p:cNvSpPr/>
            <p:nvPr/>
          </p:nvSpPr>
          <p:spPr>
            <a:xfrm>
              <a:off x="6210875" y="354935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94" name="Google Shape;1753;p5">
              <a:extLst>
                <a:ext uri="{FF2B5EF4-FFF2-40B4-BE49-F238E27FC236}">
                  <a16:creationId xmlns:a16="http://schemas.microsoft.com/office/drawing/2014/main" id="{05283841-F082-BB48-A824-6CAA32FD209B}"/>
                </a:ext>
              </a:extLst>
            </p:cNvPr>
            <p:cNvSpPr/>
            <p:nvPr/>
          </p:nvSpPr>
          <p:spPr>
            <a:xfrm>
              <a:off x="6210875" y="4000875"/>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95" name="Google Shape;1754;p5">
              <a:extLst>
                <a:ext uri="{FF2B5EF4-FFF2-40B4-BE49-F238E27FC236}">
                  <a16:creationId xmlns:a16="http://schemas.microsoft.com/office/drawing/2014/main" id="{CD2BC3ED-985C-814B-912A-178AA9E2330B}"/>
                </a:ext>
              </a:extLst>
            </p:cNvPr>
            <p:cNvSpPr/>
            <p:nvPr/>
          </p:nvSpPr>
          <p:spPr>
            <a:xfrm>
              <a:off x="6210875" y="4151400"/>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96" name="Google Shape;1755;p5">
              <a:extLst>
                <a:ext uri="{FF2B5EF4-FFF2-40B4-BE49-F238E27FC236}">
                  <a16:creationId xmlns:a16="http://schemas.microsoft.com/office/drawing/2014/main" id="{AF2312FB-6478-6D44-BDE6-C1A19108EBAE}"/>
                </a:ext>
              </a:extLst>
            </p:cNvPr>
            <p:cNvSpPr/>
            <p:nvPr/>
          </p:nvSpPr>
          <p:spPr>
            <a:xfrm>
              <a:off x="6210875" y="430190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97" name="Google Shape;1756;p5">
              <a:extLst>
                <a:ext uri="{FF2B5EF4-FFF2-40B4-BE49-F238E27FC236}">
                  <a16:creationId xmlns:a16="http://schemas.microsoft.com/office/drawing/2014/main" id="{CF3BFD74-FDF0-114F-8B0D-B1C812D6E025}"/>
                </a:ext>
              </a:extLst>
            </p:cNvPr>
            <p:cNvSpPr/>
            <p:nvPr/>
          </p:nvSpPr>
          <p:spPr>
            <a:xfrm>
              <a:off x="6210875" y="445242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98" name="Google Shape;1757;p5">
              <a:extLst>
                <a:ext uri="{FF2B5EF4-FFF2-40B4-BE49-F238E27FC236}">
                  <a16:creationId xmlns:a16="http://schemas.microsoft.com/office/drawing/2014/main" id="{F5A147E8-C9E9-E044-B90F-6AC998C81B26}"/>
                </a:ext>
              </a:extLst>
            </p:cNvPr>
            <p:cNvSpPr/>
            <p:nvPr/>
          </p:nvSpPr>
          <p:spPr>
            <a:xfrm>
              <a:off x="6210875" y="460292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99" name="Google Shape;1758;p5">
              <a:extLst>
                <a:ext uri="{FF2B5EF4-FFF2-40B4-BE49-F238E27FC236}">
                  <a16:creationId xmlns:a16="http://schemas.microsoft.com/office/drawing/2014/main" id="{94D949BC-21D4-9F44-B7ED-3D93238BAA6D}"/>
                </a:ext>
              </a:extLst>
            </p:cNvPr>
            <p:cNvSpPr/>
            <p:nvPr/>
          </p:nvSpPr>
          <p:spPr>
            <a:xfrm>
              <a:off x="6210875" y="490395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200" name="Google Shape;1759;p5">
              <a:extLst>
                <a:ext uri="{FF2B5EF4-FFF2-40B4-BE49-F238E27FC236}">
                  <a16:creationId xmlns:a16="http://schemas.microsoft.com/office/drawing/2014/main" id="{B72C9BDF-FB3F-DA4C-9529-196DB0C6B4AA}"/>
                </a:ext>
              </a:extLst>
            </p:cNvPr>
            <p:cNvSpPr/>
            <p:nvPr/>
          </p:nvSpPr>
          <p:spPr>
            <a:xfrm>
              <a:off x="6210875" y="5054450"/>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201" name="Google Shape;1760;p5">
              <a:extLst>
                <a:ext uri="{FF2B5EF4-FFF2-40B4-BE49-F238E27FC236}">
                  <a16:creationId xmlns:a16="http://schemas.microsoft.com/office/drawing/2014/main" id="{F720358B-CE73-A341-B8C4-B0A1D473AF08}"/>
                </a:ext>
              </a:extLst>
            </p:cNvPr>
            <p:cNvSpPr/>
            <p:nvPr/>
          </p:nvSpPr>
          <p:spPr>
            <a:xfrm>
              <a:off x="6361375" y="388625"/>
              <a:ext cx="121425" cy="121400"/>
            </a:xfrm>
            <a:custGeom>
              <a:avLst/>
              <a:gdLst/>
              <a:ahLst/>
              <a:cxnLst/>
              <a:rect l="l" t="t" r="r" b="b"/>
              <a:pathLst>
                <a:path w="4857" h="4856" extrusionOk="0">
                  <a:moveTo>
                    <a:pt x="1" y="0"/>
                  </a:moveTo>
                  <a:lnTo>
                    <a:pt x="1" y="4856"/>
                  </a:lnTo>
                  <a:lnTo>
                    <a:pt x="4856" y="4856"/>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202" name="Google Shape;1761;p5">
              <a:extLst>
                <a:ext uri="{FF2B5EF4-FFF2-40B4-BE49-F238E27FC236}">
                  <a16:creationId xmlns:a16="http://schemas.microsoft.com/office/drawing/2014/main" id="{D0070757-2ECD-D644-B506-E8D10D7D8774}"/>
                </a:ext>
              </a:extLst>
            </p:cNvPr>
            <p:cNvSpPr/>
            <p:nvPr/>
          </p:nvSpPr>
          <p:spPr>
            <a:xfrm>
              <a:off x="6361375" y="539125"/>
              <a:ext cx="121425" cy="121425"/>
            </a:xfrm>
            <a:custGeom>
              <a:avLst/>
              <a:gdLst/>
              <a:ahLst/>
              <a:cxnLst/>
              <a:rect l="l" t="t" r="r" b="b"/>
              <a:pathLst>
                <a:path w="4857" h="4857" extrusionOk="0">
                  <a:moveTo>
                    <a:pt x="1" y="1"/>
                  </a:moveTo>
                  <a:lnTo>
                    <a:pt x="1"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203" name="Google Shape;1762;p5">
              <a:extLst>
                <a:ext uri="{FF2B5EF4-FFF2-40B4-BE49-F238E27FC236}">
                  <a16:creationId xmlns:a16="http://schemas.microsoft.com/office/drawing/2014/main" id="{100DCCA0-5D61-AF4F-9D43-3C7983ECF93B}"/>
                </a:ext>
              </a:extLst>
            </p:cNvPr>
            <p:cNvSpPr/>
            <p:nvPr/>
          </p:nvSpPr>
          <p:spPr>
            <a:xfrm>
              <a:off x="6361375" y="990675"/>
              <a:ext cx="121425" cy="121400"/>
            </a:xfrm>
            <a:custGeom>
              <a:avLst/>
              <a:gdLst/>
              <a:ahLst/>
              <a:cxnLst/>
              <a:rect l="l" t="t" r="r" b="b"/>
              <a:pathLst>
                <a:path w="4857" h="4856" extrusionOk="0">
                  <a:moveTo>
                    <a:pt x="1" y="0"/>
                  </a:moveTo>
                  <a:lnTo>
                    <a:pt x="1" y="4855"/>
                  </a:lnTo>
                  <a:lnTo>
                    <a:pt x="4856" y="4855"/>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204" name="Google Shape;1763;p5">
              <a:extLst>
                <a:ext uri="{FF2B5EF4-FFF2-40B4-BE49-F238E27FC236}">
                  <a16:creationId xmlns:a16="http://schemas.microsoft.com/office/drawing/2014/main" id="{C795EBB5-0F47-2B41-9E61-229FD49B909F}"/>
                </a:ext>
              </a:extLst>
            </p:cNvPr>
            <p:cNvSpPr/>
            <p:nvPr/>
          </p:nvSpPr>
          <p:spPr>
            <a:xfrm>
              <a:off x="6361375" y="1291700"/>
              <a:ext cx="121425" cy="121400"/>
            </a:xfrm>
            <a:custGeom>
              <a:avLst/>
              <a:gdLst/>
              <a:ahLst/>
              <a:cxnLst/>
              <a:rect l="l" t="t" r="r" b="b"/>
              <a:pathLst>
                <a:path w="4857" h="4856" extrusionOk="0">
                  <a:moveTo>
                    <a:pt x="1" y="0"/>
                  </a:moveTo>
                  <a:lnTo>
                    <a:pt x="1" y="4855"/>
                  </a:lnTo>
                  <a:lnTo>
                    <a:pt x="4856" y="4855"/>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205" name="Google Shape;1764;p5">
              <a:extLst>
                <a:ext uri="{FF2B5EF4-FFF2-40B4-BE49-F238E27FC236}">
                  <a16:creationId xmlns:a16="http://schemas.microsoft.com/office/drawing/2014/main" id="{249142FA-1F9A-C743-969A-2B699C55FDDA}"/>
                </a:ext>
              </a:extLst>
            </p:cNvPr>
            <p:cNvSpPr/>
            <p:nvPr/>
          </p:nvSpPr>
          <p:spPr>
            <a:xfrm>
              <a:off x="6361375" y="1592700"/>
              <a:ext cx="121425" cy="121425"/>
            </a:xfrm>
            <a:custGeom>
              <a:avLst/>
              <a:gdLst/>
              <a:ahLst/>
              <a:cxnLst/>
              <a:rect l="l" t="t" r="r" b="b"/>
              <a:pathLst>
                <a:path w="4857" h="4857" extrusionOk="0">
                  <a:moveTo>
                    <a:pt x="1" y="1"/>
                  </a:moveTo>
                  <a:lnTo>
                    <a:pt x="1"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206" name="Google Shape;1765;p5">
              <a:extLst>
                <a:ext uri="{FF2B5EF4-FFF2-40B4-BE49-F238E27FC236}">
                  <a16:creationId xmlns:a16="http://schemas.microsoft.com/office/drawing/2014/main" id="{2D30CD7C-5699-944C-AC8E-CF6CAD28528F}"/>
                </a:ext>
              </a:extLst>
            </p:cNvPr>
            <p:cNvSpPr/>
            <p:nvPr/>
          </p:nvSpPr>
          <p:spPr>
            <a:xfrm>
              <a:off x="6361375" y="2044250"/>
              <a:ext cx="121425" cy="121400"/>
            </a:xfrm>
            <a:custGeom>
              <a:avLst/>
              <a:gdLst/>
              <a:ahLst/>
              <a:cxnLst/>
              <a:rect l="l" t="t" r="r" b="b"/>
              <a:pathLst>
                <a:path w="4857" h="4856" extrusionOk="0">
                  <a:moveTo>
                    <a:pt x="1" y="0"/>
                  </a:moveTo>
                  <a:lnTo>
                    <a:pt x="1" y="4855"/>
                  </a:lnTo>
                  <a:lnTo>
                    <a:pt x="4856" y="4855"/>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207" name="Google Shape;1766;p5">
              <a:extLst>
                <a:ext uri="{FF2B5EF4-FFF2-40B4-BE49-F238E27FC236}">
                  <a16:creationId xmlns:a16="http://schemas.microsoft.com/office/drawing/2014/main" id="{AE11E6E5-91F6-9147-BE7C-C46A529E02DC}"/>
                </a:ext>
              </a:extLst>
            </p:cNvPr>
            <p:cNvSpPr/>
            <p:nvPr/>
          </p:nvSpPr>
          <p:spPr>
            <a:xfrm>
              <a:off x="6361375" y="2345275"/>
              <a:ext cx="121425" cy="121400"/>
            </a:xfrm>
            <a:custGeom>
              <a:avLst/>
              <a:gdLst/>
              <a:ahLst/>
              <a:cxnLst/>
              <a:rect l="l" t="t" r="r" b="b"/>
              <a:pathLst>
                <a:path w="4857" h="4856" extrusionOk="0">
                  <a:moveTo>
                    <a:pt x="1" y="0"/>
                  </a:moveTo>
                  <a:lnTo>
                    <a:pt x="1" y="4855"/>
                  </a:lnTo>
                  <a:lnTo>
                    <a:pt x="4856" y="4855"/>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208" name="Google Shape;1767;p5">
              <a:extLst>
                <a:ext uri="{FF2B5EF4-FFF2-40B4-BE49-F238E27FC236}">
                  <a16:creationId xmlns:a16="http://schemas.microsoft.com/office/drawing/2014/main" id="{3A827F28-34EB-F648-8716-EAF1C71BED97}"/>
                </a:ext>
              </a:extLst>
            </p:cNvPr>
            <p:cNvSpPr/>
            <p:nvPr/>
          </p:nvSpPr>
          <p:spPr>
            <a:xfrm>
              <a:off x="6361375" y="2796800"/>
              <a:ext cx="121425" cy="121400"/>
            </a:xfrm>
            <a:custGeom>
              <a:avLst/>
              <a:gdLst/>
              <a:ahLst/>
              <a:cxnLst/>
              <a:rect l="l" t="t" r="r" b="b"/>
              <a:pathLst>
                <a:path w="4857" h="4856" extrusionOk="0">
                  <a:moveTo>
                    <a:pt x="1" y="0"/>
                  </a:moveTo>
                  <a:lnTo>
                    <a:pt x="1" y="4856"/>
                  </a:lnTo>
                  <a:lnTo>
                    <a:pt x="4856" y="4856"/>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209" name="Google Shape;1768;p5">
              <a:extLst>
                <a:ext uri="{FF2B5EF4-FFF2-40B4-BE49-F238E27FC236}">
                  <a16:creationId xmlns:a16="http://schemas.microsoft.com/office/drawing/2014/main" id="{E085AFF1-FE9F-6041-B225-FB184BF702C5}"/>
                </a:ext>
              </a:extLst>
            </p:cNvPr>
            <p:cNvSpPr/>
            <p:nvPr/>
          </p:nvSpPr>
          <p:spPr>
            <a:xfrm>
              <a:off x="6361375" y="3097825"/>
              <a:ext cx="121425" cy="121400"/>
            </a:xfrm>
            <a:custGeom>
              <a:avLst/>
              <a:gdLst/>
              <a:ahLst/>
              <a:cxnLst/>
              <a:rect l="l" t="t" r="r" b="b"/>
              <a:pathLst>
                <a:path w="4857" h="4856" extrusionOk="0">
                  <a:moveTo>
                    <a:pt x="1" y="0"/>
                  </a:moveTo>
                  <a:lnTo>
                    <a:pt x="1" y="4855"/>
                  </a:lnTo>
                  <a:lnTo>
                    <a:pt x="4856" y="4855"/>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210" name="Google Shape;1769;p5">
              <a:extLst>
                <a:ext uri="{FF2B5EF4-FFF2-40B4-BE49-F238E27FC236}">
                  <a16:creationId xmlns:a16="http://schemas.microsoft.com/office/drawing/2014/main" id="{AC1601ED-94C2-F243-BEBC-C4F7A8CC1EA3}"/>
                </a:ext>
              </a:extLst>
            </p:cNvPr>
            <p:cNvSpPr/>
            <p:nvPr/>
          </p:nvSpPr>
          <p:spPr>
            <a:xfrm>
              <a:off x="6361375" y="3248325"/>
              <a:ext cx="121425" cy="121400"/>
            </a:xfrm>
            <a:custGeom>
              <a:avLst/>
              <a:gdLst/>
              <a:ahLst/>
              <a:cxnLst/>
              <a:rect l="l" t="t" r="r" b="b"/>
              <a:pathLst>
                <a:path w="4857" h="4856" extrusionOk="0">
                  <a:moveTo>
                    <a:pt x="1" y="1"/>
                  </a:moveTo>
                  <a:lnTo>
                    <a:pt x="1"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211" name="Google Shape;1770;p5">
              <a:extLst>
                <a:ext uri="{FF2B5EF4-FFF2-40B4-BE49-F238E27FC236}">
                  <a16:creationId xmlns:a16="http://schemas.microsoft.com/office/drawing/2014/main" id="{B7BD8129-9A40-134D-AF48-5AB79755443A}"/>
                </a:ext>
              </a:extLst>
            </p:cNvPr>
            <p:cNvSpPr/>
            <p:nvPr/>
          </p:nvSpPr>
          <p:spPr>
            <a:xfrm>
              <a:off x="6361375" y="3549350"/>
              <a:ext cx="121425" cy="121400"/>
            </a:xfrm>
            <a:custGeom>
              <a:avLst/>
              <a:gdLst/>
              <a:ahLst/>
              <a:cxnLst/>
              <a:rect l="l" t="t" r="r" b="b"/>
              <a:pathLst>
                <a:path w="4857" h="4856" extrusionOk="0">
                  <a:moveTo>
                    <a:pt x="1" y="1"/>
                  </a:moveTo>
                  <a:lnTo>
                    <a:pt x="1"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212" name="Google Shape;1771;p5">
              <a:extLst>
                <a:ext uri="{FF2B5EF4-FFF2-40B4-BE49-F238E27FC236}">
                  <a16:creationId xmlns:a16="http://schemas.microsoft.com/office/drawing/2014/main" id="{D1A28518-7607-2B42-90CC-3C59E84004DE}"/>
                </a:ext>
              </a:extLst>
            </p:cNvPr>
            <p:cNvSpPr/>
            <p:nvPr/>
          </p:nvSpPr>
          <p:spPr>
            <a:xfrm>
              <a:off x="6361375" y="3699875"/>
              <a:ext cx="121425" cy="121400"/>
            </a:xfrm>
            <a:custGeom>
              <a:avLst/>
              <a:gdLst/>
              <a:ahLst/>
              <a:cxnLst/>
              <a:rect l="l" t="t" r="r" b="b"/>
              <a:pathLst>
                <a:path w="4857" h="4856" extrusionOk="0">
                  <a:moveTo>
                    <a:pt x="1" y="0"/>
                  </a:moveTo>
                  <a:lnTo>
                    <a:pt x="1" y="4855"/>
                  </a:lnTo>
                  <a:lnTo>
                    <a:pt x="4856" y="4855"/>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213" name="Google Shape;1772;p5">
              <a:extLst>
                <a:ext uri="{FF2B5EF4-FFF2-40B4-BE49-F238E27FC236}">
                  <a16:creationId xmlns:a16="http://schemas.microsoft.com/office/drawing/2014/main" id="{68E1A058-6A09-D444-A041-DD44599805D1}"/>
                </a:ext>
              </a:extLst>
            </p:cNvPr>
            <p:cNvSpPr/>
            <p:nvPr/>
          </p:nvSpPr>
          <p:spPr>
            <a:xfrm>
              <a:off x="6361375" y="3850375"/>
              <a:ext cx="121425" cy="121400"/>
            </a:xfrm>
            <a:custGeom>
              <a:avLst/>
              <a:gdLst/>
              <a:ahLst/>
              <a:cxnLst/>
              <a:rect l="l" t="t" r="r" b="b"/>
              <a:pathLst>
                <a:path w="4857" h="4856" extrusionOk="0">
                  <a:moveTo>
                    <a:pt x="1" y="0"/>
                  </a:moveTo>
                  <a:lnTo>
                    <a:pt x="1" y="4856"/>
                  </a:lnTo>
                  <a:lnTo>
                    <a:pt x="4856" y="4856"/>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214" name="Google Shape;1773;p5">
              <a:extLst>
                <a:ext uri="{FF2B5EF4-FFF2-40B4-BE49-F238E27FC236}">
                  <a16:creationId xmlns:a16="http://schemas.microsoft.com/office/drawing/2014/main" id="{60BF6E16-82DB-9A44-BE80-48AEF12E461A}"/>
                </a:ext>
              </a:extLst>
            </p:cNvPr>
            <p:cNvSpPr/>
            <p:nvPr/>
          </p:nvSpPr>
          <p:spPr>
            <a:xfrm>
              <a:off x="6361375" y="4151400"/>
              <a:ext cx="121425" cy="121400"/>
            </a:xfrm>
            <a:custGeom>
              <a:avLst/>
              <a:gdLst/>
              <a:ahLst/>
              <a:cxnLst/>
              <a:rect l="l" t="t" r="r" b="b"/>
              <a:pathLst>
                <a:path w="4857" h="4856" extrusionOk="0">
                  <a:moveTo>
                    <a:pt x="1" y="0"/>
                  </a:moveTo>
                  <a:lnTo>
                    <a:pt x="1" y="4856"/>
                  </a:lnTo>
                  <a:lnTo>
                    <a:pt x="4856" y="4856"/>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215" name="Google Shape;1774;p5">
              <a:extLst>
                <a:ext uri="{FF2B5EF4-FFF2-40B4-BE49-F238E27FC236}">
                  <a16:creationId xmlns:a16="http://schemas.microsoft.com/office/drawing/2014/main" id="{4A36E07C-54F7-D240-9DFD-46CCF7C10808}"/>
                </a:ext>
              </a:extLst>
            </p:cNvPr>
            <p:cNvSpPr/>
            <p:nvPr/>
          </p:nvSpPr>
          <p:spPr>
            <a:xfrm>
              <a:off x="6361375" y="4301900"/>
              <a:ext cx="121425" cy="121400"/>
            </a:xfrm>
            <a:custGeom>
              <a:avLst/>
              <a:gdLst/>
              <a:ahLst/>
              <a:cxnLst/>
              <a:rect l="l" t="t" r="r" b="b"/>
              <a:pathLst>
                <a:path w="4857" h="4856" extrusionOk="0">
                  <a:moveTo>
                    <a:pt x="1" y="1"/>
                  </a:moveTo>
                  <a:lnTo>
                    <a:pt x="1"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216" name="Google Shape;1775;p5">
              <a:extLst>
                <a:ext uri="{FF2B5EF4-FFF2-40B4-BE49-F238E27FC236}">
                  <a16:creationId xmlns:a16="http://schemas.microsoft.com/office/drawing/2014/main" id="{707700A1-059F-004D-A691-2478E86EF7C8}"/>
                </a:ext>
              </a:extLst>
            </p:cNvPr>
            <p:cNvSpPr/>
            <p:nvPr/>
          </p:nvSpPr>
          <p:spPr>
            <a:xfrm>
              <a:off x="6361375" y="4753450"/>
              <a:ext cx="121425" cy="121400"/>
            </a:xfrm>
            <a:custGeom>
              <a:avLst/>
              <a:gdLst/>
              <a:ahLst/>
              <a:cxnLst/>
              <a:rect l="l" t="t" r="r" b="b"/>
              <a:pathLst>
                <a:path w="4857" h="4856" extrusionOk="0">
                  <a:moveTo>
                    <a:pt x="1" y="0"/>
                  </a:moveTo>
                  <a:lnTo>
                    <a:pt x="1" y="4855"/>
                  </a:lnTo>
                  <a:lnTo>
                    <a:pt x="4856" y="4855"/>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217" name="Google Shape;1776;p5">
              <a:extLst>
                <a:ext uri="{FF2B5EF4-FFF2-40B4-BE49-F238E27FC236}">
                  <a16:creationId xmlns:a16="http://schemas.microsoft.com/office/drawing/2014/main" id="{E933B580-38D5-AB45-9ACB-5115001719BB}"/>
                </a:ext>
              </a:extLst>
            </p:cNvPr>
            <p:cNvSpPr/>
            <p:nvPr/>
          </p:nvSpPr>
          <p:spPr>
            <a:xfrm>
              <a:off x="6361375" y="5054450"/>
              <a:ext cx="121425" cy="121425"/>
            </a:xfrm>
            <a:custGeom>
              <a:avLst/>
              <a:gdLst/>
              <a:ahLst/>
              <a:cxnLst/>
              <a:rect l="l" t="t" r="r" b="b"/>
              <a:pathLst>
                <a:path w="4857" h="4857" extrusionOk="0">
                  <a:moveTo>
                    <a:pt x="1" y="1"/>
                  </a:moveTo>
                  <a:lnTo>
                    <a:pt x="1"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218" name="Google Shape;1777;p5">
              <a:extLst>
                <a:ext uri="{FF2B5EF4-FFF2-40B4-BE49-F238E27FC236}">
                  <a16:creationId xmlns:a16="http://schemas.microsoft.com/office/drawing/2014/main" id="{37FDC493-AF8B-F541-A5A5-BA7C1BA6367D}"/>
                </a:ext>
              </a:extLst>
            </p:cNvPr>
            <p:cNvSpPr/>
            <p:nvPr/>
          </p:nvSpPr>
          <p:spPr>
            <a:xfrm>
              <a:off x="6361375" y="5204975"/>
              <a:ext cx="121425" cy="121400"/>
            </a:xfrm>
            <a:custGeom>
              <a:avLst/>
              <a:gdLst/>
              <a:ahLst/>
              <a:cxnLst/>
              <a:rect l="l" t="t" r="r" b="b"/>
              <a:pathLst>
                <a:path w="4857" h="4856" extrusionOk="0">
                  <a:moveTo>
                    <a:pt x="1" y="0"/>
                  </a:moveTo>
                  <a:lnTo>
                    <a:pt x="1" y="4856"/>
                  </a:lnTo>
                  <a:lnTo>
                    <a:pt x="4856" y="4856"/>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219" name="Google Shape;1778;p5">
              <a:extLst>
                <a:ext uri="{FF2B5EF4-FFF2-40B4-BE49-F238E27FC236}">
                  <a16:creationId xmlns:a16="http://schemas.microsoft.com/office/drawing/2014/main" id="{A602FE64-8718-9D46-BAF0-7CEF2F70492E}"/>
                </a:ext>
              </a:extLst>
            </p:cNvPr>
            <p:cNvSpPr/>
            <p:nvPr/>
          </p:nvSpPr>
          <p:spPr>
            <a:xfrm>
              <a:off x="6511900" y="388625"/>
              <a:ext cx="121400" cy="121400"/>
            </a:xfrm>
            <a:custGeom>
              <a:avLst/>
              <a:gdLst/>
              <a:ahLst/>
              <a:cxnLst/>
              <a:rect l="l" t="t" r="r" b="b"/>
              <a:pathLst>
                <a:path w="4856" h="4856" extrusionOk="0">
                  <a:moveTo>
                    <a:pt x="0" y="0"/>
                  </a:moveTo>
                  <a:lnTo>
                    <a:pt x="0" y="4856"/>
                  </a:lnTo>
                  <a:lnTo>
                    <a:pt x="4856" y="4856"/>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220" name="Google Shape;1779;p5">
              <a:extLst>
                <a:ext uri="{FF2B5EF4-FFF2-40B4-BE49-F238E27FC236}">
                  <a16:creationId xmlns:a16="http://schemas.microsoft.com/office/drawing/2014/main" id="{743414C2-C089-8842-AA72-B4EB8208E224}"/>
                </a:ext>
              </a:extLst>
            </p:cNvPr>
            <p:cNvSpPr/>
            <p:nvPr/>
          </p:nvSpPr>
          <p:spPr>
            <a:xfrm>
              <a:off x="6511900" y="1291700"/>
              <a:ext cx="121400" cy="121400"/>
            </a:xfrm>
            <a:custGeom>
              <a:avLst/>
              <a:gdLst/>
              <a:ahLst/>
              <a:cxnLst/>
              <a:rect l="l" t="t" r="r" b="b"/>
              <a:pathLst>
                <a:path w="4856" h="4856" extrusionOk="0">
                  <a:moveTo>
                    <a:pt x="0" y="0"/>
                  </a:moveTo>
                  <a:lnTo>
                    <a:pt x="0" y="4855"/>
                  </a:lnTo>
                  <a:lnTo>
                    <a:pt x="4856" y="4855"/>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221" name="Google Shape;1780;p5">
              <a:extLst>
                <a:ext uri="{FF2B5EF4-FFF2-40B4-BE49-F238E27FC236}">
                  <a16:creationId xmlns:a16="http://schemas.microsoft.com/office/drawing/2014/main" id="{212D345A-351D-D248-B558-B7CCDBCF889B}"/>
                </a:ext>
              </a:extLst>
            </p:cNvPr>
            <p:cNvSpPr/>
            <p:nvPr/>
          </p:nvSpPr>
          <p:spPr>
            <a:xfrm>
              <a:off x="6511900" y="2044250"/>
              <a:ext cx="121400" cy="121400"/>
            </a:xfrm>
            <a:custGeom>
              <a:avLst/>
              <a:gdLst/>
              <a:ahLst/>
              <a:cxnLst/>
              <a:rect l="l" t="t" r="r" b="b"/>
              <a:pathLst>
                <a:path w="4856" h="4856" extrusionOk="0">
                  <a:moveTo>
                    <a:pt x="0" y="0"/>
                  </a:moveTo>
                  <a:lnTo>
                    <a:pt x="0" y="4855"/>
                  </a:lnTo>
                  <a:lnTo>
                    <a:pt x="4856" y="4855"/>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222" name="Google Shape;1781;p5">
              <a:extLst>
                <a:ext uri="{FF2B5EF4-FFF2-40B4-BE49-F238E27FC236}">
                  <a16:creationId xmlns:a16="http://schemas.microsoft.com/office/drawing/2014/main" id="{7B575322-DD22-A74B-ACA1-995B79BABD58}"/>
                </a:ext>
              </a:extLst>
            </p:cNvPr>
            <p:cNvSpPr/>
            <p:nvPr/>
          </p:nvSpPr>
          <p:spPr>
            <a:xfrm>
              <a:off x="6511900" y="2796800"/>
              <a:ext cx="121400" cy="121400"/>
            </a:xfrm>
            <a:custGeom>
              <a:avLst/>
              <a:gdLst/>
              <a:ahLst/>
              <a:cxnLst/>
              <a:rect l="l" t="t" r="r" b="b"/>
              <a:pathLst>
                <a:path w="4856" h="4856" extrusionOk="0">
                  <a:moveTo>
                    <a:pt x="0" y="0"/>
                  </a:moveTo>
                  <a:lnTo>
                    <a:pt x="0" y="4856"/>
                  </a:lnTo>
                  <a:lnTo>
                    <a:pt x="4856" y="4856"/>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223" name="Google Shape;1782;p5">
              <a:extLst>
                <a:ext uri="{FF2B5EF4-FFF2-40B4-BE49-F238E27FC236}">
                  <a16:creationId xmlns:a16="http://schemas.microsoft.com/office/drawing/2014/main" id="{2AB5191C-9310-0F4A-9DE0-CDEE16968D18}"/>
                </a:ext>
              </a:extLst>
            </p:cNvPr>
            <p:cNvSpPr/>
            <p:nvPr/>
          </p:nvSpPr>
          <p:spPr>
            <a:xfrm>
              <a:off x="6511900" y="3699875"/>
              <a:ext cx="121400" cy="121400"/>
            </a:xfrm>
            <a:custGeom>
              <a:avLst/>
              <a:gdLst/>
              <a:ahLst/>
              <a:cxnLst/>
              <a:rect l="l" t="t" r="r" b="b"/>
              <a:pathLst>
                <a:path w="4856" h="4856" extrusionOk="0">
                  <a:moveTo>
                    <a:pt x="0" y="0"/>
                  </a:moveTo>
                  <a:lnTo>
                    <a:pt x="0" y="4855"/>
                  </a:lnTo>
                  <a:lnTo>
                    <a:pt x="4856" y="4855"/>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224" name="Google Shape;1783;p5">
              <a:extLst>
                <a:ext uri="{FF2B5EF4-FFF2-40B4-BE49-F238E27FC236}">
                  <a16:creationId xmlns:a16="http://schemas.microsoft.com/office/drawing/2014/main" id="{B3253F8F-2904-5F48-85FD-75EE631AF250}"/>
                </a:ext>
              </a:extLst>
            </p:cNvPr>
            <p:cNvSpPr/>
            <p:nvPr/>
          </p:nvSpPr>
          <p:spPr>
            <a:xfrm>
              <a:off x="6511900" y="4452425"/>
              <a:ext cx="121400" cy="121400"/>
            </a:xfrm>
            <a:custGeom>
              <a:avLst/>
              <a:gdLst/>
              <a:ahLst/>
              <a:cxnLst/>
              <a:rect l="l" t="t" r="r" b="b"/>
              <a:pathLst>
                <a:path w="4856" h="4856" extrusionOk="0">
                  <a:moveTo>
                    <a:pt x="0" y="0"/>
                  </a:moveTo>
                  <a:lnTo>
                    <a:pt x="0" y="4855"/>
                  </a:lnTo>
                  <a:lnTo>
                    <a:pt x="4856" y="4855"/>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225" name="Google Shape;1784;p5">
              <a:extLst>
                <a:ext uri="{FF2B5EF4-FFF2-40B4-BE49-F238E27FC236}">
                  <a16:creationId xmlns:a16="http://schemas.microsoft.com/office/drawing/2014/main" id="{0BEA002A-EFDA-364B-A039-50B9AB8A8672}"/>
                </a:ext>
              </a:extLst>
            </p:cNvPr>
            <p:cNvSpPr/>
            <p:nvPr/>
          </p:nvSpPr>
          <p:spPr>
            <a:xfrm>
              <a:off x="6511900" y="4602925"/>
              <a:ext cx="121400" cy="121400"/>
            </a:xfrm>
            <a:custGeom>
              <a:avLst/>
              <a:gdLst/>
              <a:ahLst/>
              <a:cxnLst/>
              <a:rect l="l" t="t" r="r" b="b"/>
              <a:pathLst>
                <a:path w="4856" h="4856" extrusionOk="0">
                  <a:moveTo>
                    <a:pt x="0" y="1"/>
                  </a:moveTo>
                  <a:lnTo>
                    <a:pt x="0"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226" name="Google Shape;1785;p5">
              <a:extLst>
                <a:ext uri="{FF2B5EF4-FFF2-40B4-BE49-F238E27FC236}">
                  <a16:creationId xmlns:a16="http://schemas.microsoft.com/office/drawing/2014/main" id="{61ECF71E-15BA-2943-BE80-A5FE74ABAFF8}"/>
                </a:ext>
              </a:extLst>
            </p:cNvPr>
            <p:cNvSpPr/>
            <p:nvPr/>
          </p:nvSpPr>
          <p:spPr>
            <a:xfrm>
              <a:off x="6511900" y="5204975"/>
              <a:ext cx="121400" cy="121400"/>
            </a:xfrm>
            <a:custGeom>
              <a:avLst/>
              <a:gdLst/>
              <a:ahLst/>
              <a:cxnLst/>
              <a:rect l="l" t="t" r="r" b="b"/>
              <a:pathLst>
                <a:path w="4856" h="4856" extrusionOk="0">
                  <a:moveTo>
                    <a:pt x="0" y="0"/>
                  </a:moveTo>
                  <a:lnTo>
                    <a:pt x="0" y="4856"/>
                  </a:lnTo>
                  <a:lnTo>
                    <a:pt x="4856" y="4856"/>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227" name="Google Shape;1786;p5">
              <a:extLst>
                <a:ext uri="{FF2B5EF4-FFF2-40B4-BE49-F238E27FC236}">
                  <a16:creationId xmlns:a16="http://schemas.microsoft.com/office/drawing/2014/main" id="{ACFD3AB3-89EC-3740-9F65-717CC982ED5A}"/>
                </a:ext>
              </a:extLst>
            </p:cNvPr>
            <p:cNvSpPr/>
            <p:nvPr/>
          </p:nvSpPr>
          <p:spPr>
            <a:xfrm>
              <a:off x="6662400" y="68965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228" name="Google Shape;1787;p5">
              <a:extLst>
                <a:ext uri="{FF2B5EF4-FFF2-40B4-BE49-F238E27FC236}">
                  <a16:creationId xmlns:a16="http://schemas.microsoft.com/office/drawing/2014/main" id="{B11BF7DC-5C36-0444-924E-AA8A17006B0B}"/>
                </a:ext>
              </a:extLst>
            </p:cNvPr>
            <p:cNvSpPr/>
            <p:nvPr/>
          </p:nvSpPr>
          <p:spPr>
            <a:xfrm>
              <a:off x="6662400" y="1592700"/>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229" name="Google Shape;1788;p5">
              <a:extLst>
                <a:ext uri="{FF2B5EF4-FFF2-40B4-BE49-F238E27FC236}">
                  <a16:creationId xmlns:a16="http://schemas.microsoft.com/office/drawing/2014/main" id="{C70C5A13-E775-4947-9370-354A1EF3E708}"/>
                </a:ext>
              </a:extLst>
            </p:cNvPr>
            <p:cNvSpPr/>
            <p:nvPr/>
          </p:nvSpPr>
          <p:spPr>
            <a:xfrm>
              <a:off x="6662400" y="2646275"/>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grpSp>
      <p:grpSp>
        <p:nvGrpSpPr>
          <p:cNvPr id="230" name="Google Shape;1789;p5">
            <a:extLst>
              <a:ext uri="{FF2B5EF4-FFF2-40B4-BE49-F238E27FC236}">
                <a16:creationId xmlns:a16="http://schemas.microsoft.com/office/drawing/2014/main" id="{B725F077-762A-EA41-B08C-3A56A458562E}"/>
              </a:ext>
            </a:extLst>
          </p:cNvPr>
          <p:cNvGrpSpPr/>
          <p:nvPr/>
        </p:nvGrpSpPr>
        <p:grpSpPr>
          <a:xfrm rot="10800000">
            <a:off x="7682451" y="28707"/>
            <a:ext cx="1140783" cy="5086302"/>
            <a:chOff x="5608825" y="238125"/>
            <a:chExt cx="1174975" cy="5238750"/>
          </a:xfrm>
          <a:solidFill>
            <a:schemeClr val="accent1">
              <a:lumMod val="20000"/>
              <a:lumOff val="80000"/>
            </a:schemeClr>
          </a:solidFill>
        </p:grpSpPr>
        <p:sp>
          <p:nvSpPr>
            <p:cNvPr id="231" name="Google Shape;1790;p5">
              <a:extLst>
                <a:ext uri="{FF2B5EF4-FFF2-40B4-BE49-F238E27FC236}">
                  <a16:creationId xmlns:a16="http://schemas.microsoft.com/office/drawing/2014/main" id="{9126D10E-7011-3148-9BDF-59A2E362372C}"/>
                </a:ext>
              </a:extLst>
            </p:cNvPr>
            <p:cNvSpPr/>
            <p:nvPr/>
          </p:nvSpPr>
          <p:spPr>
            <a:xfrm>
              <a:off x="5608825" y="388625"/>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232" name="Google Shape;1791;p5">
              <a:extLst>
                <a:ext uri="{FF2B5EF4-FFF2-40B4-BE49-F238E27FC236}">
                  <a16:creationId xmlns:a16="http://schemas.microsoft.com/office/drawing/2014/main" id="{7CA92F73-50F9-2D41-8E70-C1B159497842}"/>
                </a:ext>
              </a:extLst>
            </p:cNvPr>
            <p:cNvSpPr/>
            <p:nvPr/>
          </p:nvSpPr>
          <p:spPr>
            <a:xfrm>
              <a:off x="5608825" y="234527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233" name="Google Shape;1792;p5">
              <a:extLst>
                <a:ext uri="{FF2B5EF4-FFF2-40B4-BE49-F238E27FC236}">
                  <a16:creationId xmlns:a16="http://schemas.microsoft.com/office/drawing/2014/main" id="{5B9E51BD-D4B3-A74D-B213-F86B41B085EC}"/>
                </a:ext>
              </a:extLst>
            </p:cNvPr>
            <p:cNvSpPr/>
            <p:nvPr/>
          </p:nvSpPr>
          <p:spPr>
            <a:xfrm>
              <a:off x="5608825" y="2796800"/>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234" name="Google Shape;1793;p5">
              <a:extLst>
                <a:ext uri="{FF2B5EF4-FFF2-40B4-BE49-F238E27FC236}">
                  <a16:creationId xmlns:a16="http://schemas.microsoft.com/office/drawing/2014/main" id="{BF930501-9F68-6A42-BA38-3AABB1D1569D}"/>
                </a:ext>
              </a:extLst>
            </p:cNvPr>
            <p:cNvSpPr/>
            <p:nvPr/>
          </p:nvSpPr>
          <p:spPr>
            <a:xfrm>
              <a:off x="5608825" y="4151400"/>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235" name="Google Shape;1794;p5">
              <a:extLst>
                <a:ext uri="{FF2B5EF4-FFF2-40B4-BE49-F238E27FC236}">
                  <a16:creationId xmlns:a16="http://schemas.microsoft.com/office/drawing/2014/main" id="{2364474E-9908-3342-A018-297D290B0EE5}"/>
                </a:ext>
              </a:extLst>
            </p:cNvPr>
            <p:cNvSpPr/>
            <p:nvPr/>
          </p:nvSpPr>
          <p:spPr>
            <a:xfrm>
              <a:off x="5759350" y="388625"/>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236" name="Google Shape;1795;p5">
              <a:extLst>
                <a:ext uri="{FF2B5EF4-FFF2-40B4-BE49-F238E27FC236}">
                  <a16:creationId xmlns:a16="http://schemas.microsoft.com/office/drawing/2014/main" id="{DD61E7CE-EA1F-0A4D-87D5-82C02D471AC8}"/>
                </a:ext>
              </a:extLst>
            </p:cNvPr>
            <p:cNvSpPr/>
            <p:nvPr/>
          </p:nvSpPr>
          <p:spPr>
            <a:xfrm>
              <a:off x="5759350" y="689650"/>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237" name="Google Shape;1796;p5">
              <a:extLst>
                <a:ext uri="{FF2B5EF4-FFF2-40B4-BE49-F238E27FC236}">
                  <a16:creationId xmlns:a16="http://schemas.microsoft.com/office/drawing/2014/main" id="{650132D8-8552-FC43-A0BD-62A1E66FA9B7}"/>
                </a:ext>
              </a:extLst>
            </p:cNvPr>
            <p:cNvSpPr/>
            <p:nvPr/>
          </p:nvSpPr>
          <p:spPr>
            <a:xfrm>
              <a:off x="5759350" y="99067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238" name="Google Shape;1797;p5">
              <a:extLst>
                <a:ext uri="{FF2B5EF4-FFF2-40B4-BE49-F238E27FC236}">
                  <a16:creationId xmlns:a16="http://schemas.microsoft.com/office/drawing/2014/main" id="{C79C9424-9E18-0046-B638-4517B1B77B03}"/>
                </a:ext>
              </a:extLst>
            </p:cNvPr>
            <p:cNvSpPr/>
            <p:nvPr/>
          </p:nvSpPr>
          <p:spPr>
            <a:xfrm>
              <a:off x="5759350" y="1592700"/>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239" name="Google Shape;1798;p5">
              <a:extLst>
                <a:ext uri="{FF2B5EF4-FFF2-40B4-BE49-F238E27FC236}">
                  <a16:creationId xmlns:a16="http://schemas.microsoft.com/office/drawing/2014/main" id="{FB257164-806C-7F42-9033-A2683603244A}"/>
                </a:ext>
              </a:extLst>
            </p:cNvPr>
            <p:cNvSpPr/>
            <p:nvPr/>
          </p:nvSpPr>
          <p:spPr>
            <a:xfrm>
              <a:off x="5759350" y="1743225"/>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240" name="Google Shape;1799;p5">
              <a:extLst>
                <a:ext uri="{FF2B5EF4-FFF2-40B4-BE49-F238E27FC236}">
                  <a16:creationId xmlns:a16="http://schemas.microsoft.com/office/drawing/2014/main" id="{ED6AA72D-486F-C241-9A73-BDC380D65DC6}"/>
                </a:ext>
              </a:extLst>
            </p:cNvPr>
            <p:cNvSpPr/>
            <p:nvPr/>
          </p:nvSpPr>
          <p:spPr>
            <a:xfrm>
              <a:off x="5759350" y="2044250"/>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241" name="Google Shape;1800;p5">
              <a:extLst>
                <a:ext uri="{FF2B5EF4-FFF2-40B4-BE49-F238E27FC236}">
                  <a16:creationId xmlns:a16="http://schemas.microsoft.com/office/drawing/2014/main" id="{5E84A751-23FC-AF4E-9012-67C7E16E104F}"/>
                </a:ext>
              </a:extLst>
            </p:cNvPr>
            <p:cNvSpPr/>
            <p:nvPr/>
          </p:nvSpPr>
          <p:spPr>
            <a:xfrm>
              <a:off x="5759350" y="2194750"/>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242" name="Google Shape;1801;p5">
              <a:extLst>
                <a:ext uri="{FF2B5EF4-FFF2-40B4-BE49-F238E27FC236}">
                  <a16:creationId xmlns:a16="http://schemas.microsoft.com/office/drawing/2014/main" id="{199BBF36-8665-C547-A592-F6D8CA782A8D}"/>
                </a:ext>
              </a:extLst>
            </p:cNvPr>
            <p:cNvSpPr/>
            <p:nvPr/>
          </p:nvSpPr>
          <p:spPr>
            <a:xfrm>
              <a:off x="5759350" y="234527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243" name="Google Shape;1802;p5">
              <a:extLst>
                <a:ext uri="{FF2B5EF4-FFF2-40B4-BE49-F238E27FC236}">
                  <a16:creationId xmlns:a16="http://schemas.microsoft.com/office/drawing/2014/main" id="{807462C1-8642-CC41-89EA-492514B26CE8}"/>
                </a:ext>
              </a:extLst>
            </p:cNvPr>
            <p:cNvSpPr/>
            <p:nvPr/>
          </p:nvSpPr>
          <p:spPr>
            <a:xfrm>
              <a:off x="5759350" y="2947300"/>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244" name="Google Shape;1803;p5">
              <a:extLst>
                <a:ext uri="{FF2B5EF4-FFF2-40B4-BE49-F238E27FC236}">
                  <a16:creationId xmlns:a16="http://schemas.microsoft.com/office/drawing/2014/main" id="{52E22B13-BE4F-144C-BCF3-00F97C3A285C}"/>
                </a:ext>
              </a:extLst>
            </p:cNvPr>
            <p:cNvSpPr/>
            <p:nvPr/>
          </p:nvSpPr>
          <p:spPr>
            <a:xfrm>
              <a:off x="5759350" y="309782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245" name="Google Shape;1804;p5">
              <a:extLst>
                <a:ext uri="{FF2B5EF4-FFF2-40B4-BE49-F238E27FC236}">
                  <a16:creationId xmlns:a16="http://schemas.microsoft.com/office/drawing/2014/main" id="{542AAAC2-CE4E-6F4F-AF8A-08BCF4820230}"/>
                </a:ext>
              </a:extLst>
            </p:cNvPr>
            <p:cNvSpPr/>
            <p:nvPr/>
          </p:nvSpPr>
          <p:spPr>
            <a:xfrm>
              <a:off x="5759350" y="324832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246" name="Google Shape;1805;p5">
              <a:extLst>
                <a:ext uri="{FF2B5EF4-FFF2-40B4-BE49-F238E27FC236}">
                  <a16:creationId xmlns:a16="http://schemas.microsoft.com/office/drawing/2014/main" id="{73ED8E38-0C56-DA41-AE6C-DAB8292E5C70}"/>
                </a:ext>
              </a:extLst>
            </p:cNvPr>
            <p:cNvSpPr/>
            <p:nvPr/>
          </p:nvSpPr>
          <p:spPr>
            <a:xfrm>
              <a:off x="5759350" y="3850375"/>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247" name="Google Shape;1806;p5">
              <a:extLst>
                <a:ext uri="{FF2B5EF4-FFF2-40B4-BE49-F238E27FC236}">
                  <a16:creationId xmlns:a16="http://schemas.microsoft.com/office/drawing/2014/main" id="{5BDB0402-A7ED-904A-B34E-FBCA0BDD6186}"/>
                </a:ext>
              </a:extLst>
            </p:cNvPr>
            <p:cNvSpPr/>
            <p:nvPr/>
          </p:nvSpPr>
          <p:spPr>
            <a:xfrm>
              <a:off x="5759350" y="4000875"/>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248" name="Google Shape;1807;p5">
              <a:extLst>
                <a:ext uri="{FF2B5EF4-FFF2-40B4-BE49-F238E27FC236}">
                  <a16:creationId xmlns:a16="http://schemas.microsoft.com/office/drawing/2014/main" id="{C9CDA020-290A-0349-9D13-792206BB5890}"/>
                </a:ext>
              </a:extLst>
            </p:cNvPr>
            <p:cNvSpPr/>
            <p:nvPr/>
          </p:nvSpPr>
          <p:spPr>
            <a:xfrm>
              <a:off x="5759350" y="445242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249" name="Google Shape;1808;p5">
              <a:extLst>
                <a:ext uri="{FF2B5EF4-FFF2-40B4-BE49-F238E27FC236}">
                  <a16:creationId xmlns:a16="http://schemas.microsoft.com/office/drawing/2014/main" id="{84EB2A65-9494-DC4B-B9E9-14EA25BBBF54}"/>
                </a:ext>
              </a:extLst>
            </p:cNvPr>
            <p:cNvSpPr/>
            <p:nvPr/>
          </p:nvSpPr>
          <p:spPr>
            <a:xfrm>
              <a:off x="5759350" y="460292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250" name="Google Shape;1809;p5">
              <a:extLst>
                <a:ext uri="{FF2B5EF4-FFF2-40B4-BE49-F238E27FC236}">
                  <a16:creationId xmlns:a16="http://schemas.microsoft.com/office/drawing/2014/main" id="{9CB30CB7-C19B-B34A-AD64-ED0D0349022E}"/>
                </a:ext>
              </a:extLst>
            </p:cNvPr>
            <p:cNvSpPr/>
            <p:nvPr/>
          </p:nvSpPr>
          <p:spPr>
            <a:xfrm>
              <a:off x="5759350" y="4753450"/>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251" name="Google Shape;1810;p5">
              <a:extLst>
                <a:ext uri="{FF2B5EF4-FFF2-40B4-BE49-F238E27FC236}">
                  <a16:creationId xmlns:a16="http://schemas.microsoft.com/office/drawing/2014/main" id="{7E58132F-2B32-3A47-B28C-C43747082AEC}"/>
                </a:ext>
              </a:extLst>
            </p:cNvPr>
            <p:cNvSpPr/>
            <p:nvPr/>
          </p:nvSpPr>
          <p:spPr>
            <a:xfrm>
              <a:off x="5759350" y="5054450"/>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252" name="Google Shape;1811;p5">
              <a:extLst>
                <a:ext uri="{FF2B5EF4-FFF2-40B4-BE49-F238E27FC236}">
                  <a16:creationId xmlns:a16="http://schemas.microsoft.com/office/drawing/2014/main" id="{86F28BCD-6653-144A-9C0B-21281AC8ED31}"/>
                </a:ext>
              </a:extLst>
            </p:cNvPr>
            <p:cNvSpPr/>
            <p:nvPr/>
          </p:nvSpPr>
          <p:spPr>
            <a:xfrm>
              <a:off x="5909850" y="23812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253" name="Google Shape;1812;p5">
              <a:extLst>
                <a:ext uri="{FF2B5EF4-FFF2-40B4-BE49-F238E27FC236}">
                  <a16:creationId xmlns:a16="http://schemas.microsoft.com/office/drawing/2014/main" id="{068B8B11-063B-6B4D-9E8B-CA7C307B5C53}"/>
                </a:ext>
              </a:extLst>
            </p:cNvPr>
            <p:cNvSpPr/>
            <p:nvPr/>
          </p:nvSpPr>
          <p:spPr>
            <a:xfrm>
              <a:off x="5909850" y="539125"/>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254" name="Google Shape;1813;p5">
              <a:extLst>
                <a:ext uri="{FF2B5EF4-FFF2-40B4-BE49-F238E27FC236}">
                  <a16:creationId xmlns:a16="http://schemas.microsoft.com/office/drawing/2014/main" id="{7C6D89D1-0044-BD40-81FB-34CCD0A66510}"/>
                </a:ext>
              </a:extLst>
            </p:cNvPr>
            <p:cNvSpPr/>
            <p:nvPr/>
          </p:nvSpPr>
          <p:spPr>
            <a:xfrm>
              <a:off x="5909850" y="84015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255" name="Google Shape;1814;p5">
              <a:extLst>
                <a:ext uri="{FF2B5EF4-FFF2-40B4-BE49-F238E27FC236}">
                  <a16:creationId xmlns:a16="http://schemas.microsoft.com/office/drawing/2014/main" id="{24148E80-6D3D-7B48-9D66-2AD37525992B}"/>
                </a:ext>
              </a:extLst>
            </p:cNvPr>
            <p:cNvSpPr/>
            <p:nvPr/>
          </p:nvSpPr>
          <p:spPr>
            <a:xfrm>
              <a:off x="5909850" y="99067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256" name="Google Shape;1815;p5">
              <a:extLst>
                <a:ext uri="{FF2B5EF4-FFF2-40B4-BE49-F238E27FC236}">
                  <a16:creationId xmlns:a16="http://schemas.microsoft.com/office/drawing/2014/main" id="{639B5075-C027-2E46-8DAF-94F06E75F50D}"/>
                </a:ext>
              </a:extLst>
            </p:cNvPr>
            <p:cNvSpPr/>
            <p:nvPr/>
          </p:nvSpPr>
          <p:spPr>
            <a:xfrm>
              <a:off x="5909850" y="1592700"/>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257" name="Google Shape;1816;p5">
              <a:extLst>
                <a:ext uri="{FF2B5EF4-FFF2-40B4-BE49-F238E27FC236}">
                  <a16:creationId xmlns:a16="http://schemas.microsoft.com/office/drawing/2014/main" id="{8508B882-4D1B-BD46-997D-542CD26AAA17}"/>
                </a:ext>
              </a:extLst>
            </p:cNvPr>
            <p:cNvSpPr/>
            <p:nvPr/>
          </p:nvSpPr>
          <p:spPr>
            <a:xfrm>
              <a:off x="5909850" y="219475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258" name="Google Shape;1817;p5">
              <a:extLst>
                <a:ext uri="{FF2B5EF4-FFF2-40B4-BE49-F238E27FC236}">
                  <a16:creationId xmlns:a16="http://schemas.microsoft.com/office/drawing/2014/main" id="{22F170E8-CB7E-C24C-A037-CE51F5BC4031}"/>
                </a:ext>
              </a:extLst>
            </p:cNvPr>
            <p:cNvSpPr/>
            <p:nvPr/>
          </p:nvSpPr>
          <p:spPr>
            <a:xfrm>
              <a:off x="5909850" y="234527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259" name="Google Shape;1818;p5">
              <a:extLst>
                <a:ext uri="{FF2B5EF4-FFF2-40B4-BE49-F238E27FC236}">
                  <a16:creationId xmlns:a16="http://schemas.microsoft.com/office/drawing/2014/main" id="{E853DCA5-F542-2643-B453-40DBB145D1FD}"/>
                </a:ext>
              </a:extLst>
            </p:cNvPr>
            <p:cNvSpPr/>
            <p:nvPr/>
          </p:nvSpPr>
          <p:spPr>
            <a:xfrm>
              <a:off x="5909850" y="249577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260" name="Google Shape;1819;p5">
              <a:extLst>
                <a:ext uri="{FF2B5EF4-FFF2-40B4-BE49-F238E27FC236}">
                  <a16:creationId xmlns:a16="http://schemas.microsoft.com/office/drawing/2014/main" id="{CB3E8F27-8DED-E44E-A3EE-3B791F46A549}"/>
                </a:ext>
              </a:extLst>
            </p:cNvPr>
            <p:cNvSpPr/>
            <p:nvPr/>
          </p:nvSpPr>
          <p:spPr>
            <a:xfrm>
              <a:off x="5909850" y="339885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261" name="Google Shape;1820;p5">
              <a:extLst>
                <a:ext uri="{FF2B5EF4-FFF2-40B4-BE49-F238E27FC236}">
                  <a16:creationId xmlns:a16="http://schemas.microsoft.com/office/drawing/2014/main" id="{8B211ECE-A697-AE42-9248-D63B23ED3AE7}"/>
                </a:ext>
              </a:extLst>
            </p:cNvPr>
            <p:cNvSpPr/>
            <p:nvPr/>
          </p:nvSpPr>
          <p:spPr>
            <a:xfrm>
              <a:off x="5909850" y="4151400"/>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262" name="Google Shape;1821;p5">
              <a:extLst>
                <a:ext uri="{FF2B5EF4-FFF2-40B4-BE49-F238E27FC236}">
                  <a16:creationId xmlns:a16="http://schemas.microsoft.com/office/drawing/2014/main" id="{E29BCD1C-1609-5B43-8653-7122FB1F1A60}"/>
                </a:ext>
              </a:extLst>
            </p:cNvPr>
            <p:cNvSpPr/>
            <p:nvPr/>
          </p:nvSpPr>
          <p:spPr>
            <a:xfrm>
              <a:off x="5909850" y="460292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263" name="Google Shape;1822;p5">
              <a:extLst>
                <a:ext uri="{FF2B5EF4-FFF2-40B4-BE49-F238E27FC236}">
                  <a16:creationId xmlns:a16="http://schemas.microsoft.com/office/drawing/2014/main" id="{E6662A9F-33EE-A849-B855-DEF222587985}"/>
                </a:ext>
              </a:extLst>
            </p:cNvPr>
            <p:cNvSpPr/>
            <p:nvPr/>
          </p:nvSpPr>
          <p:spPr>
            <a:xfrm>
              <a:off x="5909850" y="475345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264" name="Google Shape;1823;p5">
              <a:extLst>
                <a:ext uri="{FF2B5EF4-FFF2-40B4-BE49-F238E27FC236}">
                  <a16:creationId xmlns:a16="http://schemas.microsoft.com/office/drawing/2014/main" id="{47289918-A361-C548-BB2C-8BD26FBF3792}"/>
                </a:ext>
              </a:extLst>
            </p:cNvPr>
            <p:cNvSpPr/>
            <p:nvPr/>
          </p:nvSpPr>
          <p:spPr>
            <a:xfrm>
              <a:off x="5909850" y="535547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265" name="Google Shape;1824;p5">
              <a:extLst>
                <a:ext uri="{FF2B5EF4-FFF2-40B4-BE49-F238E27FC236}">
                  <a16:creationId xmlns:a16="http://schemas.microsoft.com/office/drawing/2014/main" id="{925B8BB6-55AF-6F4F-AA99-BF0D9392A903}"/>
                </a:ext>
              </a:extLst>
            </p:cNvPr>
            <p:cNvSpPr/>
            <p:nvPr/>
          </p:nvSpPr>
          <p:spPr>
            <a:xfrm>
              <a:off x="6060375" y="23812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266" name="Google Shape;1825;p5">
              <a:extLst>
                <a:ext uri="{FF2B5EF4-FFF2-40B4-BE49-F238E27FC236}">
                  <a16:creationId xmlns:a16="http://schemas.microsoft.com/office/drawing/2014/main" id="{9B6FFB0C-E665-0A40-88A3-F9E6239B138D}"/>
                </a:ext>
              </a:extLst>
            </p:cNvPr>
            <p:cNvSpPr/>
            <p:nvPr/>
          </p:nvSpPr>
          <p:spPr>
            <a:xfrm>
              <a:off x="6060375" y="388625"/>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267" name="Google Shape;1826;p5">
              <a:extLst>
                <a:ext uri="{FF2B5EF4-FFF2-40B4-BE49-F238E27FC236}">
                  <a16:creationId xmlns:a16="http://schemas.microsoft.com/office/drawing/2014/main" id="{F8C45458-B05F-FD42-805D-FC5B4C50A51A}"/>
                </a:ext>
              </a:extLst>
            </p:cNvPr>
            <p:cNvSpPr/>
            <p:nvPr/>
          </p:nvSpPr>
          <p:spPr>
            <a:xfrm>
              <a:off x="6060375" y="840150"/>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268" name="Google Shape;1827;p5">
              <a:extLst>
                <a:ext uri="{FF2B5EF4-FFF2-40B4-BE49-F238E27FC236}">
                  <a16:creationId xmlns:a16="http://schemas.microsoft.com/office/drawing/2014/main" id="{929D1FE0-84DA-6047-A83C-4D587F806E8A}"/>
                </a:ext>
              </a:extLst>
            </p:cNvPr>
            <p:cNvSpPr/>
            <p:nvPr/>
          </p:nvSpPr>
          <p:spPr>
            <a:xfrm>
              <a:off x="6060375" y="114117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269" name="Google Shape;1828;p5">
              <a:extLst>
                <a:ext uri="{FF2B5EF4-FFF2-40B4-BE49-F238E27FC236}">
                  <a16:creationId xmlns:a16="http://schemas.microsoft.com/office/drawing/2014/main" id="{6B6626A2-1BEB-8B4E-AAE7-D0DF0D2C6362}"/>
                </a:ext>
              </a:extLst>
            </p:cNvPr>
            <p:cNvSpPr/>
            <p:nvPr/>
          </p:nvSpPr>
          <p:spPr>
            <a:xfrm>
              <a:off x="6060375" y="189372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270" name="Google Shape;1829;p5">
              <a:extLst>
                <a:ext uri="{FF2B5EF4-FFF2-40B4-BE49-F238E27FC236}">
                  <a16:creationId xmlns:a16="http://schemas.microsoft.com/office/drawing/2014/main" id="{97209EB4-B666-A745-A44A-C2D871EC24CB}"/>
                </a:ext>
              </a:extLst>
            </p:cNvPr>
            <p:cNvSpPr/>
            <p:nvPr/>
          </p:nvSpPr>
          <p:spPr>
            <a:xfrm>
              <a:off x="6060375" y="2044250"/>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271" name="Google Shape;1830;p5">
              <a:extLst>
                <a:ext uri="{FF2B5EF4-FFF2-40B4-BE49-F238E27FC236}">
                  <a16:creationId xmlns:a16="http://schemas.microsoft.com/office/drawing/2014/main" id="{8593D4F1-61F6-3646-974A-4B9091A1AC59}"/>
                </a:ext>
              </a:extLst>
            </p:cNvPr>
            <p:cNvSpPr/>
            <p:nvPr/>
          </p:nvSpPr>
          <p:spPr>
            <a:xfrm>
              <a:off x="6060375" y="369987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272" name="Google Shape;1831;p5">
              <a:extLst>
                <a:ext uri="{FF2B5EF4-FFF2-40B4-BE49-F238E27FC236}">
                  <a16:creationId xmlns:a16="http://schemas.microsoft.com/office/drawing/2014/main" id="{4AE138EF-A829-D44C-8510-E836E86A9A46}"/>
                </a:ext>
              </a:extLst>
            </p:cNvPr>
            <p:cNvSpPr/>
            <p:nvPr/>
          </p:nvSpPr>
          <p:spPr>
            <a:xfrm>
              <a:off x="6060375" y="4000875"/>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273" name="Google Shape;1832;p5">
              <a:extLst>
                <a:ext uri="{FF2B5EF4-FFF2-40B4-BE49-F238E27FC236}">
                  <a16:creationId xmlns:a16="http://schemas.microsoft.com/office/drawing/2014/main" id="{60028C2A-C311-B443-9D12-54979B7D30A3}"/>
                </a:ext>
              </a:extLst>
            </p:cNvPr>
            <p:cNvSpPr/>
            <p:nvPr/>
          </p:nvSpPr>
          <p:spPr>
            <a:xfrm>
              <a:off x="6210875" y="23812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274" name="Google Shape;1833;p5">
              <a:extLst>
                <a:ext uri="{FF2B5EF4-FFF2-40B4-BE49-F238E27FC236}">
                  <a16:creationId xmlns:a16="http://schemas.microsoft.com/office/drawing/2014/main" id="{23C6D396-3CCD-9D4D-B935-2904921C03FC}"/>
                </a:ext>
              </a:extLst>
            </p:cNvPr>
            <p:cNvSpPr/>
            <p:nvPr/>
          </p:nvSpPr>
          <p:spPr>
            <a:xfrm>
              <a:off x="6210875" y="68965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275" name="Google Shape;1834;p5">
              <a:extLst>
                <a:ext uri="{FF2B5EF4-FFF2-40B4-BE49-F238E27FC236}">
                  <a16:creationId xmlns:a16="http://schemas.microsoft.com/office/drawing/2014/main" id="{9A14735A-2C2C-3F41-B334-FB87B5B06394}"/>
                </a:ext>
              </a:extLst>
            </p:cNvPr>
            <p:cNvSpPr/>
            <p:nvPr/>
          </p:nvSpPr>
          <p:spPr>
            <a:xfrm>
              <a:off x="6210875" y="234527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276" name="Google Shape;1835;p5">
              <a:extLst>
                <a:ext uri="{FF2B5EF4-FFF2-40B4-BE49-F238E27FC236}">
                  <a16:creationId xmlns:a16="http://schemas.microsoft.com/office/drawing/2014/main" id="{4AFDC59F-8FF9-6041-BCC0-D8FACBDED207}"/>
                </a:ext>
              </a:extLst>
            </p:cNvPr>
            <p:cNvSpPr/>
            <p:nvPr/>
          </p:nvSpPr>
          <p:spPr>
            <a:xfrm>
              <a:off x="6210875" y="324832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277" name="Google Shape;1836;p5">
              <a:extLst>
                <a:ext uri="{FF2B5EF4-FFF2-40B4-BE49-F238E27FC236}">
                  <a16:creationId xmlns:a16="http://schemas.microsoft.com/office/drawing/2014/main" id="{BA0A05EE-AF51-204F-8636-C0B6852D1C08}"/>
                </a:ext>
              </a:extLst>
            </p:cNvPr>
            <p:cNvSpPr/>
            <p:nvPr/>
          </p:nvSpPr>
          <p:spPr>
            <a:xfrm>
              <a:off x="6210875" y="369987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278" name="Google Shape;1837;p5">
              <a:extLst>
                <a:ext uri="{FF2B5EF4-FFF2-40B4-BE49-F238E27FC236}">
                  <a16:creationId xmlns:a16="http://schemas.microsoft.com/office/drawing/2014/main" id="{85847D30-4AC2-FD44-BAF6-B0865A9944E3}"/>
                </a:ext>
              </a:extLst>
            </p:cNvPr>
            <p:cNvSpPr/>
            <p:nvPr/>
          </p:nvSpPr>
          <p:spPr>
            <a:xfrm>
              <a:off x="6361375" y="1442200"/>
              <a:ext cx="121425" cy="121400"/>
            </a:xfrm>
            <a:custGeom>
              <a:avLst/>
              <a:gdLst/>
              <a:ahLst/>
              <a:cxnLst/>
              <a:rect l="l" t="t" r="r" b="b"/>
              <a:pathLst>
                <a:path w="4857" h="4856" extrusionOk="0">
                  <a:moveTo>
                    <a:pt x="1" y="0"/>
                  </a:moveTo>
                  <a:lnTo>
                    <a:pt x="1" y="4856"/>
                  </a:lnTo>
                  <a:lnTo>
                    <a:pt x="4856" y="4856"/>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279" name="Google Shape;1838;p5">
              <a:extLst>
                <a:ext uri="{FF2B5EF4-FFF2-40B4-BE49-F238E27FC236}">
                  <a16:creationId xmlns:a16="http://schemas.microsoft.com/office/drawing/2014/main" id="{016CFBFC-3D52-2D4F-A48D-6CBC782F8A4A}"/>
                </a:ext>
              </a:extLst>
            </p:cNvPr>
            <p:cNvSpPr/>
            <p:nvPr/>
          </p:nvSpPr>
          <p:spPr>
            <a:xfrm>
              <a:off x="6361375" y="2646275"/>
              <a:ext cx="121425" cy="121425"/>
            </a:xfrm>
            <a:custGeom>
              <a:avLst/>
              <a:gdLst/>
              <a:ahLst/>
              <a:cxnLst/>
              <a:rect l="l" t="t" r="r" b="b"/>
              <a:pathLst>
                <a:path w="4857" h="4857" extrusionOk="0">
                  <a:moveTo>
                    <a:pt x="1" y="1"/>
                  </a:moveTo>
                  <a:lnTo>
                    <a:pt x="1"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280" name="Google Shape;1839;p5">
              <a:extLst>
                <a:ext uri="{FF2B5EF4-FFF2-40B4-BE49-F238E27FC236}">
                  <a16:creationId xmlns:a16="http://schemas.microsoft.com/office/drawing/2014/main" id="{38976E35-5D5C-394B-87C0-3C124A47157B}"/>
                </a:ext>
              </a:extLst>
            </p:cNvPr>
            <p:cNvSpPr/>
            <p:nvPr/>
          </p:nvSpPr>
          <p:spPr>
            <a:xfrm>
              <a:off x="6662400" y="490395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grpSp>
      <p:pic>
        <p:nvPicPr>
          <p:cNvPr id="281" name="Imagen 281">
            <a:extLst>
              <a:ext uri="{FF2B5EF4-FFF2-40B4-BE49-F238E27FC236}">
                <a16:creationId xmlns:a16="http://schemas.microsoft.com/office/drawing/2014/main" id="{BAD17C24-D60D-5E49-8E9E-D08B8367D54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363" y="158750"/>
            <a:ext cx="1011237"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22" name="Google Shape;2122;p7"/>
          <p:cNvSpPr txBox="1">
            <a:spLocks noGrp="1"/>
          </p:cNvSpPr>
          <p:nvPr>
            <p:ph type="body" idx="1"/>
          </p:nvPr>
        </p:nvSpPr>
        <p:spPr>
          <a:xfrm>
            <a:off x="718300" y="1755475"/>
            <a:ext cx="2179200" cy="3094200"/>
          </a:xfrm>
          <a:prstGeom prst="rect">
            <a:avLst/>
          </a:prstGeom>
        </p:spPr>
        <p:txBody>
          <a:bodyPr spcFirstLastPara="1" lIns="91425" tIns="91425" rIns="91425" bIns="91425"/>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pPr lvl="0"/>
            <a:r>
              <a:rPr lang="es-ES"/>
              <a:t>Haga clic para modificar el estilo de texto del patrón</a:t>
            </a:r>
          </a:p>
        </p:txBody>
      </p:sp>
      <p:sp>
        <p:nvSpPr>
          <p:cNvPr id="2123" name="Google Shape;2123;p7"/>
          <p:cNvSpPr txBox="1">
            <a:spLocks noGrp="1"/>
          </p:cNvSpPr>
          <p:nvPr>
            <p:ph type="body" idx="2"/>
          </p:nvPr>
        </p:nvSpPr>
        <p:spPr>
          <a:xfrm>
            <a:off x="3009263" y="1755475"/>
            <a:ext cx="2179200" cy="3094200"/>
          </a:xfrm>
          <a:prstGeom prst="rect">
            <a:avLst/>
          </a:prstGeom>
        </p:spPr>
        <p:txBody>
          <a:bodyPr spcFirstLastPara="1" lIns="91425" tIns="91425" rIns="91425" bIns="91425"/>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pPr lvl="0"/>
            <a:r>
              <a:rPr lang="es-ES"/>
              <a:t>Haga clic para modificar el estilo de texto del patrón</a:t>
            </a:r>
          </a:p>
        </p:txBody>
      </p:sp>
      <p:sp>
        <p:nvSpPr>
          <p:cNvPr id="2124" name="Google Shape;2124;p7"/>
          <p:cNvSpPr txBox="1">
            <a:spLocks noGrp="1"/>
          </p:cNvSpPr>
          <p:nvPr>
            <p:ph type="body" idx="3"/>
          </p:nvPr>
        </p:nvSpPr>
        <p:spPr>
          <a:xfrm>
            <a:off x="5300226" y="1755475"/>
            <a:ext cx="2179200" cy="3094200"/>
          </a:xfrm>
          <a:prstGeom prst="rect">
            <a:avLst/>
          </a:prstGeom>
        </p:spPr>
        <p:txBody>
          <a:bodyPr spcFirstLastPara="1" lIns="91425" tIns="91425" rIns="91425" bIns="91425"/>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pPr lvl="0"/>
            <a:r>
              <a:rPr lang="es-ES"/>
              <a:t>Haga clic para modificar el estilo de texto del patrón</a:t>
            </a:r>
          </a:p>
        </p:txBody>
      </p:sp>
      <p:sp>
        <p:nvSpPr>
          <p:cNvPr id="558" name="Google Shape;1842;p6"/>
          <p:cNvSpPr txBox="1">
            <a:spLocks noGrp="1"/>
          </p:cNvSpPr>
          <p:nvPr>
            <p:ph type="title"/>
          </p:nvPr>
        </p:nvSpPr>
        <p:spPr>
          <a:xfrm>
            <a:off x="1146026" y="174827"/>
            <a:ext cx="6333374" cy="1140784"/>
          </a:xfrm>
          <a:prstGeom prst="rect">
            <a:avLst/>
          </a:prstGeom>
        </p:spPr>
        <p:txBody>
          <a:bodyPr spcFirstLastPara="1" lIns="91425" tIns="91425" rIns="91425" bIns="91425" anchor="b"/>
          <a:lstStyle>
            <a:lvl1pPr lvl="0">
              <a:spcBef>
                <a:spcPts val="0"/>
              </a:spcBef>
              <a:spcAft>
                <a:spcPts val="0"/>
              </a:spcAft>
              <a:buSzPts val="3600"/>
              <a:buNone/>
              <a:defRPr>
                <a:solidFill>
                  <a:srgbClr val="005C8B"/>
                </a:solidFill>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r>
              <a:rPr lang="es-ES" dirty="0"/>
              <a:t>Haga clic para modificar el estilo de título del patrón</a:t>
            </a:r>
            <a:endParaRPr dirty="0"/>
          </a:p>
        </p:txBody>
      </p:sp>
      <p:sp>
        <p:nvSpPr>
          <p:cNvPr id="282" name="Google Shape;2399;p7">
            <a:extLst>
              <a:ext uri="{FF2B5EF4-FFF2-40B4-BE49-F238E27FC236}">
                <a16:creationId xmlns:a16="http://schemas.microsoft.com/office/drawing/2014/main" id="{AAFD78A2-6D7C-3348-BD55-3F28C957BDD7}"/>
              </a:ext>
            </a:extLst>
          </p:cNvPr>
          <p:cNvSpPr txBox="1">
            <a:spLocks noGrp="1"/>
          </p:cNvSpPr>
          <p:nvPr>
            <p:ph type="sldNum" idx="10"/>
          </p:nvPr>
        </p:nvSpPr>
        <p:spPr>
          <a:xfrm>
            <a:off x="92075" y="4719638"/>
            <a:ext cx="547688" cy="393700"/>
          </a:xfrm>
        </p:spPr>
        <p:txBody>
          <a:bodyPr lIns="91425" tIns="91425" rIns="91425" bIns="91425"/>
          <a:lstStyle>
            <a:lvl1pPr>
              <a:defRPr>
                <a:solidFill>
                  <a:schemeClr val="bg1"/>
                </a:solidFill>
              </a:defRPr>
            </a:lvl1pPr>
          </a:lstStyle>
          <a:p>
            <a:fld id="{9E4542AD-1C3B-014C-AC66-3D3641A91556}" type="slidenum">
              <a:rPr lang="es-CO" altLang="es-CO"/>
              <a:pPr/>
              <a:t>‹Nº›</a:t>
            </a:fld>
            <a:endParaRPr lang="es-CO" altLang="es-CO" dirty="0"/>
          </a:p>
        </p:txBody>
      </p:sp>
    </p:spTree>
    <p:extLst>
      <p:ext uri="{BB962C8B-B14F-4D97-AF65-F5344CB8AC3E}">
        <p14:creationId xmlns:p14="http://schemas.microsoft.com/office/powerpoint/2010/main" val="10283164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userDrawn="1">
  <p:cSld name="Title only">
    <p:spTree>
      <p:nvGrpSpPr>
        <p:cNvPr id="1" name="Shape 2400"/>
        <p:cNvGrpSpPr/>
        <p:nvPr/>
      </p:nvGrpSpPr>
      <p:grpSpPr>
        <a:xfrm>
          <a:off x="0" y="0"/>
          <a:ext cx="0" cy="0"/>
          <a:chOff x="0" y="0"/>
          <a:chExt cx="0" cy="0"/>
        </a:xfrm>
      </p:grpSpPr>
      <p:sp>
        <p:nvSpPr>
          <p:cNvPr id="2" name="Rectángulo 1">
            <a:extLst>
              <a:ext uri="{FF2B5EF4-FFF2-40B4-BE49-F238E27FC236}">
                <a16:creationId xmlns:a16="http://schemas.microsoft.com/office/drawing/2014/main" id="{CDC68C0F-2ADC-E444-BD09-F59FD6E54E4D}"/>
              </a:ext>
            </a:extLst>
          </p:cNvPr>
          <p:cNvSpPr/>
          <p:nvPr/>
        </p:nvSpPr>
        <p:spPr>
          <a:xfrm>
            <a:off x="-19050" y="4530725"/>
            <a:ext cx="9134475" cy="630238"/>
          </a:xfrm>
          <a:prstGeom prst="rect">
            <a:avLst/>
          </a:prstGeom>
          <a:solidFill>
            <a:srgbClr val="005C8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s-CO" kern="0" dirty="0">
              <a:sym typeface="Arial"/>
            </a:endParaRPr>
          </a:p>
        </p:txBody>
      </p:sp>
      <p:grpSp>
        <p:nvGrpSpPr>
          <p:cNvPr id="3" name="Google Shape;1566;p5">
            <a:extLst>
              <a:ext uri="{FF2B5EF4-FFF2-40B4-BE49-F238E27FC236}">
                <a16:creationId xmlns:a16="http://schemas.microsoft.com/office/drawing/2014/main" id="{27048EAB-2C2D-F74E-8DB2-4A9A3F550621}"/>
              </a:ext>
            </a:extLst>
          </p:cNvPr>
          <p:cNvGrpSpPr/>
          <p:nvPr/>
        </p:nvGrpSpPr>
        <p:grpSpPr>
          <a:xfrm rot="10800000">
            <a:off x="8851487" y="28707"/>
            <a:ext cx="264012" cy="5086302"/>
            <a:chOff x="5307800" y="238125"/>
            <a:chExt cx="271925" cy="5238750"/>
          </a:xfrm>
          <a:solidFill>
            <a:srgbClr val="005C8B"/>
          </a:solidFill>
        </p:grpSpPr>
        <p:sp>
          <p:nvSpPr>
            <p:cNvPr id="4" name="Google Shape;1567;p5">
              <a:extLst>
                <a:ext uri="{FF2B5EF4-FFF2-40B4-BE49-F238E27FC236}">
                  <a16:creationId xmlns:a16="http://schemas.microsoft.com/office/drawing/2014/main" id="{58EFEB6C-4012-1244-A1E4-86429D64F333}"/>
                </a:ext>
              </a:extLst>
            </p:cNvPr>
            <p:cNvSpPr/>
            <p:nvPr/>
          </p:nvSpPr>
          <p:spPr>
            <a:xfrm>
              <a:off x="5307800" y="238125"/>
              <a:ext cx="121425" cy="121400"/>
            </a:xfrm>
            <a:custGeom>
              <a:avLst/>
              <a:gdLst/>
              <a:ahLst/>
              <a:cxnLst/>
              <a:rect l="l" t="t" r="r" b="b"/>
              <a:pathLst>
                <a:path w="4857" h="4856" extrusionOk="0">
                  <a:moveTo>
                    <a:pt x="1" y="0"/>
                  </a:moveTo>
                  <a:lnTo>
                    <a:pt x="1" y="4855"/>
                  </a:lnTo>
                  <a:lnTo>
                    <a:pt x="4856" y="4855"/>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5" name="Google Shape;1568;p5">
              <a:extLst>
                <a:ext uri="{FF2B5EF4-FFF2-40B4-BE49-F238E27FC236}">
                  <a16:creationId xmlns:a16="http://schemas.microsoft.com/office/drawing/2014/main" id="{A328A17E-4664-E440-A6F1-D03D5C0CBBFD}"/>
                </a:ext>
              </a:extLst>
            </p:cNvPr>
            <p:cNvSpPr/>
            <p:nvPr/>
          </p:nvSpPr>
          <p:spPr>
            <a:xfrm>
              <a:off x="5307800" y="388625"/>
              <a:ext cx="121425" cy="121400"/>
            </a:xfrm>
            <a:custGeom>
              <a:avLst/>
              <a:gdLst/>
              <a:ahLst/>
              <a:cxnLst/>
              <a:rect l="l" t="t" r="r" b="b"/>
              <a:pathLst>
                <a:path w="4857" h="4856" extrusionOk="0">
                  <a:moveTo>
                    <a:pt x="1" y="0"/>
                  </a:moveTo>
                  <a:lnTo>
                    <a:pt x="1" y="4856"/>
                  </a:lnTo>
                  <a:lnTo>
                    <a:pt x="4856" y="4856"/>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6" name="Google Shape;1569;p5">
              <a:extLst>
                <a:ext uri="{FF2B5EF4-FFF2-40B4-BE49-F238E27FC236}">
                  <a16:creationId xmlns:a16="http://schemas.microsoft.com/office/drawing/2014/main" id="{58792359-E6B1-944F-81BF-F2972DD3EE94}"/>
                </a:ext>
              </a:extLst>
            </p:cNvPr>
            <p:cNvSpPr/>
            <p:nvPr/>
          </p:nvSpPr>
          <p:spPr>
            <a:xfrm>
              <a:off x="5307800" y="539125"/>
              <a:ext cx="121425" cy="121425"/>
            </a:xfrm>
            <a:custGeom>
              <a:avLst/>
              <a:gdLst/>
              <a:ahLst/>
              <a:cxnLst/>
              <a:rect l="l" t="t" r="r" b="b"/>
              <a:pathLst>
                <a:path w="4857" h="4857" extrusionOk="0">
                  <a:moveTo>
                    <a:pt x="1" y="1"/>
                  </a:moveTo>
                  <a:lnTo>
                    <a:pt x="1"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7" name="Google Shape;1570;p5">
              <a:extLst>
                <a:ext uri="{FF2B5EF4-FFF2-40B4-BE49-F238E27FC236}">
                  <a16:creationId xmlns:a16="http://schemas.microsoft.com/office/drawing/2014/main" id="{C672356F-C658-F449-B6FB-B830AA664628}"/>
                </a:ext>
              </a:extLst>
            </p:cNvPr>
            <p:cNvSpPr/>
            <p:nvPr/>
          </p:nvSpPr>
          <p:spPr>
            <a:xfrm>
              <a:off x="5307800" y="689650"/>
              <a:ext cx="121425" cy="121400"/>
            </a:xfrm>
            <a:custGeom>
              <a:avLst/>
              <a:gdLst/>
              <a:ahLst/>
              <a:cxnLst/>
              <a:rect l="l" t="t" r="r" b="b"/>
              <a:pathLst>
                <a:path w="4857" h="4856" extrusionOk="0">
                  <a:moveTo>
                    <a:pt x="1" y="0"/>
                  </a:moveTo>
                  <a:lnTo>
                    <a:pt x="1" y="4855"/>
                  </a:lnTo>
                  <a:lnTo>
                    <a:pt x="4856" y="4855"/>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8" name="Google Shape;1571;p5">
              <a:extLst>
                <a:ext uri="{FF2B5EF4-FFF2-40B4-BE49-F238E27FC236}">
                  <a16:creationId xmlns:a16="http://schemas.microsoft.com/office/drawing/2014/main" id="{424ADD5B-19C3-E94B-8C84-BED41F42FF58}"/>
                </a:ext>
              </a:extLst>
            </p:cNvPr>
            <p:cNvSpPr/>
            <p:nvPr/>
          </p:nvSpPr>
          <p:spPr>
            <a:xfrm>
              <a:off x="5307800" y="840150"/>
              <a:ext cx="121425" cy="121400"/>
            </a:xfrm>
            <a:custGeom>
              <a:avLst/>
              <a:gdLst/>
              <a:ahLst/>
              <a:cxnLst/>
              <a:rect l="l" t="t" r="r" b="b"/>
              <a:pathLst>
                <a:path w="4857" h="4856" extrusionOk="0">
                  <a:moveTo>
                    <a:pt x="1" y="1"/>
                  </a:moveTo>
                  <a:lnTo>
                    <a:pt x="1"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9" name="Google Shape;1572;p5">
              <a:extLst>
                <a:ext uri="{FF2B5EF4-FFF2-40B4-BE49-F238E27FC236}">
                  <a16:creationId xmlns:a16="http://schemas.microsoft.com/office/drawing/2014/main" id="{72E83CB8-4A8D-8646-AF69-D03225D3F91B}"/>
                </a:ext>
              </a:extLst>
            </p:cNvPr>
            <p:cNvSpPr/>
            <p:nvPr/>
          </p:nvSpPr>
          <p:spPr>
            <a:xfrm>
              <a:off x="5307800" y="990675"/>
              <a:ext cx="121425" cy="121400"/>
            </a:xfrm>
            <a:custGeom>
              <a:avLst/>
              <a:gdLst/>
              <a:ahLst/>
              <a:cxnLst/>
              <a:rect l="l" t="t" r="r" b="b"/>
              <a:pathLst>
                <a:path w="4857" h="4856" extrusionOk="0">
                  <a:moveTo>
                    <a:pt x="1" y="0"/>
                  </a:moveTo>
                  <a:lnTo>
                    <a:pt x="1" y="4855"/>
                  </a:lnTo>
                  <a:lnTo>
                    <a:pt x="4856" y="4855"/>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0" name="Google Shape;1573;p5">
              <a:extLst>
                <a:ext uri="{FF2B5EF4-FFF2-40B4-BE49-F238E27FC236}">
                  <a16:creationId xmlns:a16="http://schemas.microsoft.com/office/drawing/2014/main" id="{0EDF491B-307E-7D4E-81BC-E8FE8F1D5C3B}"/>
                </a:ext>
              </a:extLst>
            </p:cNvPr>
            <p:cNvSpPr/>
            <p:nvPr/>
          </p:nvSpPr>
          <p:spPr>
            <a:xfrm>
              <a:off x="5307800" y="1141175"/>
              <a:ext cx="121425" cy="121400"/>
            </a:xfrm>
            <a:custGeom>
              <a:avLst/>
              <a:gdLst/>
              <a:ahLst/>
              <a:cxnLst/>
              <a:rect l="l" t="t" r="r" b="b"/>
              <a:pathLst>
                <a:path w="4857" h="4856" extrusionOk="0">
                  <a:moveTo>
                    <a:pt x="1" y="1"/>
                  </a:moveTo>
                  <a:lnTo>
                    <a:pt x="1"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1" name="Google Shape;1574;p5">
              <a:extLst>
                <a:ext uri="{FF2B5EF4-FFF2-40B4-BE49-F238E27FC236}">
                  <a16:creationId xmlns:a16="http://schemas.microsoft.com/office/drawing/2014/main" id="{EDC0B5C8-012F-864A-995E-4D88768C7789}"/>
                </a:ext>
              </a:extLst>
            </p:cNvPr>
            <p:cNvSpPr/>
            <p:nvPr/>
          </p:nvSpPr>
          <p:spPr>
            <a:xfrm>
              <a:off x="5307800" y="1291700"/>
              <a:ext cx="121425" cy="121400"/>
            </a:xfrm>
            <a:custGeom>
              <a:avLst/>
              <a:gdLst/>
              <a:ahLst/>
              <a:cxnLst/>
              <a:rect l="l" t="t" r="r" b="b"/>
              <a:pathLst>
                <a:path w="4857" h="4856" extrusionOk="0">
                  <a:moveTo>
                    <a:pt x="1" y="0"/>
                  </a:moveTo>
                  <a:lnTo>
                    <a:pt x="1" y="4855"/>
                  </a:lnTo>
                  <a:lnTo>
                    <a:pt x="4856" y="4855"/>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2" name="Google Shape;1575;p5">
              <a:extLst>
                <a:ext uri="{FF2B5EF4-FFF2-40B4-BE49-F238E27FC236}">
                  <a16:creationId xmlns:a16="http://schemas.microsoft.com/office/drawing/2014/main" id="{7DA7994D-F907-1644-B6C9-8470B63EAE6D}"/>
                </a:ext>
              </a:extLst>
            </p:cNvPr>
            <p:cNvSpPr/>
            <p:nvPr/>
          </p:nvSpPr>
          <p:spPr>
            <a:xfrm>
              <a:off x="5307800" y="1442200"/>
              <a:ext cx="121425" cy="121400"/>
            </a:xfrm>
            <a:custGeom>
              <a:avLst/>
              <a:gdLst/>
              <a:ahLst/>
              <a:cxnLst/>
              <a:rect l="l" t="t" r="r" b="b"/>
              <a:pathLst>
                <a:path w="4857" h="4856" extrusionOk="0">
                  <a:moveTo>
                    <a:pt x="1" y="0"/>
                  </a:moveTo>
                  <a:lnTo>
                    <a:pt x="1" y="4856"/>
                  </a:lnTo>
                  <a:lnTo>
                    <a:pt x="4856" y="4856"/>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3" name="Google Shape;1576;p5">
              <a:extLst>
                <a:ext uri="{FF2B5EF4-FFF2-40B4-BE49-F238E27FC236}">
                  <a16:creationId xmlns:a16="http://schemas.microsoft.com/office/drawing/2014/main" id="{4A00CE97-D4C9-8B4A-BC93-0C59EABAFAC8}"/>
                </a:ext>
              </a:extLst>
            </p:cNvPr>
            <p:cNvSpPr/>
            <p:nvPr/>
          </p:nvSpPr>
          <p:spPr>
            <a:xfrm>
              <a:off x="5307800" y="1592700"/>
              <a:ext cx="121425" cy="121425"/>
            </a:xfrm>
            <a:custGeom>
              <a:avLst/>
              <a:gdLst/>
              <a:ahLst/>
              <a:cxnLst/>
              <a:rect l="l" t="t" r="r" b="b"/>
              <a:pathLst>
                <a:path w="4857" h="4857" extrusionOk="0">
                  <a:moveTo>
                    <a:pt x="1" y="1"/>
                  </a:moveTo>
                  <a:lnTo>
                    <a:pt x="1"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4" name="Google Shape;1577;p5">
              <a:extLst>
                <a:ext uri="{FF2B5EF4-FFF2-40B4-BE49-F238E27FC236}">
                  <a16:creationId xmlns:a16="http://schemas.microsoft.com/office/drawing/2014/main" id="{7D577BEA-C521-DD43-B982-C35AD6E07419}"/>
                </a:ext>
              </a:extLst>
            </p:cNvPr>
            <p:cNvSpPr/>
            <p:nvPr/>
          </p:nvSpPr>
          <p:spPr>
            <a:xfrm>
              <a:off x="5307800" y="1743225"/>
              <a:ext cx="121425" cy="121400"/>
            </a:xfrm>
            <a:custGeom>
              <a:avLst/>
              <a:gdLst/>
              <a:ahLst/>
              <a:cxnLst/>
              <a:rect l="l" t="t" r="r" b="b"/>
              <a:pathLst>
                <a:path w="4857" h="4856" extrusionOk="0">
                  <a:moveTo>
                    <a:pt x="1" y="0"/>
                  </a:moveTo>
                  <a:lnTo>
                    <a:pt x="1" y="4856"/>
                  </a:lnTo>
                  <a:lnTo>
                    <a:pt x="4856" y="4856"/>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5" name="Google Shape;1578;p5">
              <a:extLst>
                <a:ext uri="{FF2B5EF4-FFF2-40B4-BE49-F238E27FC236}">
                  <a16:creationId xmlns:a16="http://schemas.microsoft.com/office/drawing/2014/main" id="{ED6109CE-7AF0-C44B-B569-E03B749C52FD}"/>
                </a:ext>
              </a:extLst>
            </p:cNvPr>
            <p:cNvSpPr/>
            <p:nvPr/>
          </p:nvSpPr>
          <p:spPr>
            <a:xfrm>
              <a:off x="5307800" y="1893725"/>
              <a:ext cx="121425" cy="121400"/>
            </a:xfrm>
            <a:custGeom>
              <a:avLst/>
              <a:gdLst/>
              <a:ahLst/>
              <a:cxnLst/>
              <a:rect l="l" t="t" r="r" b="b"/>
              <a:pathLst>
                <a:path w="4857" h="4856" extrusionOk="0">
                  <a:moveTo>
                    <a:pt x="1" y="1"/>
                  </a:moveTo>
                  <a:lnTo>
                    <a:pt x="1"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6" name="Google Shape;1579;p5">
              <a:extLst>
                <a:ext uri="{FF2B5EF4-FFF2-40B4-BE49-F238E27FC236}">
                  <a16:creationId xmlns:a16="http://schemas.microsoft.com/office/drawing/2014/main" id="{0E5F5F75-C0D8-5C4D-B369-221AD52F012C}"/>
                </a:ext>
              </a:extLst>
            </p:cNvPr>
            <p:cNvSpPr/>
            <p:nvPr/>
          </p:nvSpPr>
          <p:spPr>
            <a:xfrm>
              <a:off x="5307800" y="2044250"/>
              <a:ext cx="121425" cy="121400"/>
            </a:xfrm>
            <a:custGeom>
              <a:avLst/>
              <a:gdLst/>
              <a:ahLst/>
              <a:cxnLst/>
              <a:rect l="l" t="t" r="r" b="b"/>
              <a:pathLst>
                <a:path w="4857" h="4856" extrusionOk="0">
                  <a:moveTo>
                    <a:pt x="1" y="0"/>
                  </a:moveTo>
                  <a:lnTo>
                    <a:pt x="1" y="4855"/>
                  </a:lnTo>
                  <a:lnTo>
                    <a:pt x="4856" y="4855"/>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7" name="Google Shape;1580;p5">
              <a:extLst>
                <a:ext uri="{FF2B5EF4-FFF2-40B4-BE49-F238E27FC236}">
                  <a16:creationId xmlns:a16="http://schemas.microsoft.com/office/drawing/2014/main" id="{795E6CD6-A726-2D4A-8E8A-A79F7F5DE829}"/>
                </a:ext>
              </a:extLst>
            </p:cNvPr>
            <p:cNvSpPr/>
            <p:nvPr/>
          </p:nvSpPr>
          <p:spPr>
            <a:xfrm>
              <a:off x="5307800" y="2194750"/>
              <a:ext cx="121425" cy="121400"/>
            </a:xfrm>
            <a:custGeom>
              <a:avLst/>
              <a:gdLst/>
              <a:ahLst/>
              <a:cxnLst/>
              <a:rect l="l" t="t" r="r" b="b"/>
              <a:pathLst>
                <a:path w="4857" h="4856" extrusionOk="0">
                  <a:moveTo>
                    <a:pt x="1" y="1"/>
                  </a:moveTo>
                  <a:lnTo>
                    <a:pt x="1"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8" name="Google Shape;1581;p5">
              <a:extLst>
                <a:ext uri="{FF2B5EF4-FFF2-40B4-BE49-F238E27FC236}">
                  <a16:creationId xmlns:a16="http://schemas.microsoft.com/office/drawing/2014/main" id="{FEE3F312-9065-0944-AC19-565AB9428E53}"/>
                </a:ext>
              </a:extLst>
            </p:cNvPr>
            <p:cNvSpPr/>
            <p:nvPr/>
          </p:nvSpPr>
          <p:spPr>
            <a:xfrm>
              <a:off x="5307800" y="2345275"/>
              <a:ext cx="121425" cy="121400"/>
            </a:xfrm>
            <a:custGeom>
              <a:avLst/>
              <a:gdLst/>
              <a:ahLst/>
              <a:cxnLst/>
              <a:rect l="l" t="t" r="r" b="b"/>
              <a:pathLst>
                <a:path w="4857" h="4856" extrusionOk="0">
                  <a:moveTo>
                    <a:pt x="1" y="0"/>
                  </a:moveTo>
                  <a:lnTo>
                    <a:pt x="1" y="4855"/>
                  </a:lnTo>
                  <a:lnTo>
                    <a:pt x="4856" y="4855"/>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9" name="Google Shape;1582;p5">
              <a:extLst>
                <a:ext uri="{FF2B5EF4-FFF2-40B4-BE49-F238E27FC236}">
                  <a16:creationId xmlns:a16="http://schemas.microsoft.com/office/drawing/2014/main" id="{2A127962-B9B1-9443-923A-1362A10A37DC}"/>
                </a:ext>
              </a:extLst>
            </p:cNvPr>
            <p:cNvSpPr/>
            <p:nvPr/>
          </p:nvSpPr>
          <p:spPr>
            <a:xfrm>
              <a:off x="5307800" y="2495775"/>
              <a:ext cx="121425" cy="121400"/>
            </a:xfrm>
            <a:custGeom>
              <a:avLst/>
              <a:gdLst/>
              <a:ahLst/>
              <a:cxnLst/>
              <a:rect l="l" t="t" r="r" b="b"/>
              <a:pathLst>
                <a:path w="4857" h="4856" extrusionOk="0">
                  <a:moveTo>
                    <a:pt x="1" y="1"/>
                  </a:moveTo>
                  <a:lnTo>
                    <a:pt x="1"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20" name="Google Shape;1583;p5">
              <a:extLst>
                <a:ext uri="{FF2B5EF4-FFF2-40B4-BE49-F238E27FC236}">
                  <a16:creationId xmlns:a16="http://schemas.microsoft.com/office/drawing/2014/main" id="{8D02B25F-5FEC-CA41-BA46-BE9A8AF9B4B5}"/>
                </a:ext>
              </a:extLst>
            </p:cNvPr>
            <p:cNvSpPr/>
            <p:nvPr/>
          </p:nvSpPr>
          <p:spPr>
            <a:xfrm>
              <a:off x="5307800" y="2646275"/>
              <a:ext cx="121425" cy="121425"/>
            </a:xfrm>
            <a:custGeom>
              <a:avLst/>
              <a:gdLst/>
              <a:ahLst/>
              <a:cxnLst/>
              <a:rect l="l" t="t" r="r" b="b"/>
              <a:pathLst>
                <a:path w="4857" h="4857" extrusionOk="0">
                  <a:moveTo>
                    <a:pt x="1" y="1"/>
                  </a:moveTo>
                  <a:lnTo>
                    <a:pt x="1"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21" name="Google Shape;1584;p5">
              <a:extLst>
                <a:ext uri="{FF2B5EF4-FFF2-40B4-BE49-F238E27FC236}">
                  <a16:creationId xmlns:a16="http://schemas.microsoft.com/office/drawing/2014/main" id="{338C9901-7C42-204A-9723-C1D999A3072E}"/>
                </a:ext>
              </a:extLst>
            </p:cNvPr>
            <p:cNvSpPr/>
            <p:nvPr/>
          </p:nvSpPr>
          <p:spPr>
            <a:xfrm>
              <a:off x="5307800" y="2796800"/>
              <a:ext cx="121425" cy="121400"/>
            </a:xfrm>
            <a:custGeom>
              <a:avLst/>
              <a:gdLst/>
              <a:ahLst/>
              <a:cxnLst/>
              <a:rect l="l" t="t" r="r" b="b"/>
              <a:pathLst>
                <a:path w="4857" h="4856" extrusionOk="0">
                  <a:moveTo>
                    <a:pt x="1" y="0"/>
                  </a:moveTo>
                  <a:lnTo>
                    <a:pt x="1" y="4856"/>
                  </a:lnTo>
                  <a:lnTo>
                    <a:pt x="4856" y="4856"/>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22" name="Google Shape;1585;p5">
              <a:extLst>
                <a:ext uri="{FF2B5EF4-FFF2-40B4-BE49-F238E27FC236}">
                  <a16:creationId xmlns:a16="http://schemas.microsoft.com/office/drawing/2014/main" id="{5D8B38EA-476B-4441-960A-D5DD04D7B7E4}"/>
                </a:ext>
              </a:extLst>
            </p:cNvPr>
            <p:cNvSpPr/>
            <p:nvPr/>
          </p:nvSpPr>
          <p:spPr>
            <a:xfrm>
              <a:off x="5307800" y="2947300"/>
              <a:ext cx="121425" cy="121425"/>
            </a:xfrm>
            <a:custGeom>
              <a:avLst/>
              <a:gdLst/>
              <a:ahLst/>
              <a:cxnLst/>
              <a:rect l="l" t="t" r="r" b="b"/>
              <a:pathLst>
                <a:path w="4857" h="4857" extrusionOk="0">
                  <a:moveTo>
                    <a:pt x="1" y="1"/>
                  </a:moveTo>
                  <a:lnTo>
                    <a:pt x="1"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23" name="Google Shape;1586;p5">
              <a:extLst>
                <a:ext uri="{FF2B5EF4-FFF2-40B4-BE49-F238E27FC236}">
                  <a16:creationId xmlns:a16="http://schemas.microsoft.com/office/drawing/2014/main" id="{EBB0D1CE-7FAB-374B-B9CF-0FBC28BB0BF7}"/>
                </a:ext>
              </a:extLst>
            </p:cNvPr>
            <p:cNvSpPr/>
            <p:nvPr/>
          </p:nvSpPr>
          <p:spPr>
            <a:xfrm>
              <a:off x="5307800" y="3097825"/>
              <a:ext cx="121425" cy="121400"/>
            </a:xfrm>
            <a:custGeom>
              <a:avLst/>
              <a:gdLst/>
              <a:ahLst/>
              <a:cxnLst/>
              <a:rect l="l" t="t" r="r" b="b"/>
              <a:pathLst>
                <a:path w="4857" h="4856" extrusionOk="0">
                  <a:moveTo>
                    <a:pt x="1" y="0"/>
                  </a:moveTo>
                  <a:lnTo>
                    <a:pt x="1" y="4855"/>
                  </a:lnTo>
                  <a:lnTo>
                    <a:pt x="4856" y="4855"/>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24" name="Google Shape;1587;p5">
              <a:extLst>
                <a:ext uri="{FF2B5EF4-FFF2-40B4-BE49-F238E27FC236}">
                  <a16:creationId xmlns:a16="http://schemas.microsoft.com/office/drawing/2014/main" id="{2C032529-C8B1-9B4F-92E2-CD651BD4765B}"/>
                </a:ext>
              </a:extLst>
            </p:cNvPr>
            <p:cNvSpPr/>
            <p:nvPr/>
          </p:nvSpPr>
          <p:spPr>
            <a:xfrm>
              <a:off x="5307800" y="3248325"/>
              <a:ext cx="121425" cy="121400"/>
            </a:xfrm>
            <a:custGeom>
              <a:avLst/>
              <a:gdLst/>
              <a:ahLst/>
              <a:cxnLst/>
              <a:rect l="l" t="t" r="r" b="b"/>
              <a:pathLst>
                <a:path w="4857" h="4856" extrusionOk="0">
                  <a:moveTo>
                    <a:pt x="1" y="1"/>
                  </a:moveTo>
                  <a:lnTo>
                    <a:pt x="1"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25" name="Google Shape;1588;p5">
              <a:extLst>
                <a:ext uri="{FF2B5EF4-FFF2-40B4-BE49-F238E27FC236}">
                  <a16:creationId xmlns:a16="http://schemas.microsoft.com/office/drawing/2014/main" id="{5C027931-E57E-164C-B90A-0370A9FEAD52}"/>
                </a:ext>
              </a:extLst>
            </p:cNvPr>
            <p:cNvSpPr/>
            <p:nvPr/>
          </p:nvSpPr>
          <p:spPr>
            <a:xfrm>
              <a:off x="5307800" y="3398850"/>
              <a:ext cx="121425" cy="121400"/>
            </a:xfrm>
            <a:custGeom>
              <a:avLst/>
              <a:gdLst/>
              <a:ahLst/>
              <a:cxnLst/>
              <a:rect l="l" t="t" r="r" b="b"/>
              <a:pathLst>
                <a:path w="4857" h="4856" extrusionOk="0">
                  <a:moveTo>
                    <a:pt x="1" y="0"/>
                  </a:moveTo>
                  <a:lnTo>
                    <a:pt x="1" y="4855"/>
                  </a:lnTo>
                  <a:lnTo>
                    <a:pt x="4856" y="4855"/>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26" name="Google Shape;1589;p5">
              <a:extLst>
                <a:ext uri="{FF2B5EF4-FFF2-40B4-BE49-F238E27FC236}">
                  <a16:creationId xmlns:a16="http://schemas.microsoft.com/office/drawing/2014/main" id="{8EC3BE5B-BED8-3E4C-866A-C896744EF469}"/>
                </a:ext>
              </a:extLst>
            </p:cNvPr>
            <p:cNvSpPr/>
            <p:nvPr/>
          </p:nvSpPr>
          <p:spPr>
            <a:xfrm>
              <a:off x="5307800" y="3549350"/>
              <a:ext cx="121425" cy="121400"/>
            </a:xfrm>
            <a:custGeom>
              <a:avLst/>
              <a:gdLst/>
              <a:ahLst/>
              <a:cxnLst/>
              <a:rect l="l" t="t" r="r" b="b"/>
              <a:pathLst>
                <a:path w="4857" h="4856" extrusionOk="0">
                  <a:moveTo>
                    <a:pt x="1" y="1"/>
                  </a:moveTo>
                  <a:lnTo>
                    <a:pt x="1"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27" name="Google Shape;1590;p5">
              <a:extLst>
                <a:ext uri="{FF2B5EF4-FFF2-40B4-BE49-F238E27FC236}">
                  <a16:creationId xmlns:a16="http://schemas.microsoft.com/office/drawing/2014/main" id="{1430FF53-29C8-AD4D-BE12-3DF93B341EA2}"/>
                </a:ext>
              </a:extLst>
            </p:cNvPr>
            <p:cNvSpPr/>
            <p:nvPr/>
          </p:nvSpPr>
          <p:spPr>
            <a:xfrm>
              <a:off x="5307800" y="3699875"/>
              <a:ext cx="121425" cy="121400"/>
            </a:xfrm>
            <a:custGeom>
              <a:avLst/>
              <a:gdLst/>
              <a:ahLst/>
              <a:cxnLst/>
              <a:rect l="l" t="t" r="r" b="b"/>
              <a:pathLst>
                <a:path w="4857" h="4856" extrusionOk="0">
                  <a:moveTo>
                    <a:pt x="1" y="0"/>
                  </a:moveTo>
                  <a:lnTo>
                    <a:pt x="1" y="4855"/>
                  </a:lnTo>
                  <a:lnTo>
                    <a:pt x="4856" y="4855"/>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28" name="Google Shape;1591;p5">
              <a:extLst>
                <a:ext uri="{FF2B5EF4-FFF2-40B4-BE49-F238E27FC236}">
                  <a16:creationId xmlns:a16="http://schemas.microsoft.com/office/drawing/2014/main" id="{4A1F07D0-28BD-5D44-94EC-1857D9F684C4}"/>
                </a:ext>
              </a:extLst>
            </p:cNvPr>
            <p:cNvSpPr/>
            <p:nvPr/>
          </p:nvSpPr>
          <p:spPr>
            <a:xfrm>
              <a:off x="5307800" y="3850375"/>
              <a:ext cx="121425" cy="121400"/>
            </a:xfrm>
            <a:custGeom>
              <a:avLst/>
              <a:gdLst/>
              <a:ahLst/>
              <a:cxnLst/>
              <a:rect l="l" t="t" r="r" b="b"/>
              <a:pathLst>
                <a:path w="4857" h="4856" extrusionOk="0">
                  <a:moveTo>
                    <a:pt x="1" y="0"/>
                  </a:moveTo>
                  <a:lnTo>
                    <a:pt x="1" y="4856"/>
                  </a:lnTo>
                  <a:lnTo>
                    <a:pt x="4856" y="4856"/>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29" name="Google Shape;1592;p5">
              <a:extLst>
                <a:ext uri="{FF2B5EF4-FFF2-40B4-BE49-F238E27FC236}">
                  <a16:creationId xmlns:a16="http://schemas.microsoft.com/office/drawing/2014/main" id="{6B25A0B2-0B50-1041-9FBE-23BC1E2B557D}"/>
                </a:ext>
              </a:extLst>
            </p:cNvPr>
            <p:cNvSpPr/>
            <p:nvPr/>
          </p:nvSpPr>
          <p:spPr>
            <a:xfrm>
              <a:off x="5307800" y="4000875"/>
              <a:ext cx="121425" cy="121425"/>
            </a:xfrm>
            <a:custGeom>
              <a:avLst/>
              <a:gdLst/>
              <a:ahLst/>
              <a:cxnLst/>
              <a:rect l="l" t="t" r="r" b="b"/>
              <a:pathLst>
                <a:path w="4857" h="4857" extrusionOk="0">
                  <a:moveTo>
                    <a:pt x="1" y="1"/>
                  </a:moveTo>
                  <a:lnTo>
                    <a:pt x="1"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30" name="Google Shape;1593;p5">
              <a:extLst>
                <a:ext uri="{FF2B5EF4-FFF2-40B4-BE49-F238E27FC236}">
                  <a16:creationId xmlns:a16="http://schemas.microsoft.com/office/drawing/2014/main" id="{43C91FB9-D76E-0642-916D-03D1B700683F}"/>
                </a:ext>
              </a:extLst>
            </p:cNvPr>
            <p:cNvSpPr/>
            <p:nvPr/>
          </p:nvSpPr>
          <p:spPr>
            <a:xfrm>
              <a:off x="5307800" y="4151400"/>
              <a:ext cx="121425" cy="121400"/>
            </a:xfrm>
            <a:custGeom>
              <a:avLst/>
              <a:gdLst/>
              <a:ahLst/>
              <a:cxnLst/>
              <a:rect l="l" t="t" r="r" b="b"/>
              <a:pathLst>
                <a:path w="4857" h="4856" extrusionOk="0">
                  <a:moveTo>
                    <a:pt x="1" y="0"/>
                  </a:moveTo>
                  <a:lnTo>
                    <a:pt x="1" y="4856"/>
                  </a:lnTo>
                  <a:lnTo>
                    <a:pt x="4856" y="4856"/>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31" name="Google Shape;1594;p5">
              <a:extLst>
                <a:ext uri="{FF2B5EF4-FFF2-40B4-BE49-F238E27FC236}">
                  <a16:creationId xmlns:a16="http://schemas.microsoft.com/office/drawing/2014/main" id="{CDE5F32F-3E13-E045-A0A2-2D7956B50617}"/>
                </a:ext>
              </a:extLst>
            </p:cNvPr>
            <p:cNvSpPr/>
            <p:nvPr/>
          </p:nvSpPr>
          <p:spPr>
            <a:xfrm>
              <a:off x="5307800" y="4301900"/>
              <a:ext cx="121425" cy="121400"/>
            </a:xfrm>
            <a:custGeom>
              <a:avLst/>
              <a:gdLst/>
              <a:ahLst/>
              <a:cxnLst/>
              <a:rect l="l" t="t" r="r" b="b"/>
              <a:pathLst>
                <a:path w="4857" h="4856" extrusionOk="0">
                  <a:moveTo>
                    <a:pt x="1" y="1"/>
                  </a:moveTo>
                  <a:lnTo>
                    <a:pt x="1"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32" name="Google Shape;1595;p5">
              <a:extLst>
                <a:ext uri="{FF2B5EF4-FFF2-40B4-BE49-F238E27FC236}">
                  <a16:creationId xmlns:a16="http://schemas.microsoft.com/office/drawing/2014/main" id="{D8EA3736-500A-DE4C-A38B-A3F5F9B5189C}"/>
                </a:ext>
              </a:extLst>
            </p:cNvPr>
            <p:cNvSpPr/>
            <p:nvPr/>
          </p:nvSpPr>
          <p:spPr>
            <a:xfrm>
              <a:off x="5307800" y="4452425"/>
              <a:ext cx="121425" cy="121400"/>
            </a:xfrm>
            <a:custGeom>
              <a:avLst/>
              <a:gdLst/>
              <a:ahLst/>
              <a:cxnLst/>
              <a:rect l="l" t="t" r="r" b="b"/>
              <a:pathLst>
                <a:path w="4857" h="4856" extrusionOk="0">
                  <a:moveTo>
                    <a:pt x="1" y="0"/>
                  </a:moveTo>
                  <a:lnTo>
                    <a:pt x="1" y="4855"/>
                  </a:lnTo>
                  <a:lnTo>
                    <a:pt x="4856" y="4855"/>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33" name="Google Shape;1596;p5">
              <a:extLst>
                <a:ext uri="{FF2B5EF4-FFF2-40B4-BE49-F238E27FC236}">
                  <a16:creationId xmlns:a16="http://schemas.microsoft.com/office/drawing/2014/main" id="{5F667832-7A24-1E4E-95DA-393667F1E4F7}"/>
                </a:ext>
              </a:extLst>
            </p:cNvPr>
            <p:cNvSpPr/>
            <p:nvPr/>
          </p:nvSpPr>
          <p:spPr>
            <a:xfrm>
              <a:off x="5307800" y="4602925"/>
              <a:ext cx="121425" cy="121400"/>
            </a:xfrm>
            <a:custGeom>
              <a:avLst/>
              <a:gdLst/>
              <a:ahLst/>
              <a:cxnLst/>
              <a:rect l="l" t="t" r="r" b="b"/>
              <a:pathLst>
                <a:path w="4857" h="4856" extrusionOk="0">
                  <a:moveTo>
                    <a:pt x="1" y="1"/>
                  </a:moveTo>
                  <a:lnTo>
                    <a:pt x="1"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34" name="Google Shape;1597;p5">
              <a:extLst>
                <a:ext uri="{FF2B5EF4-FFF2-40B4-BE49-F238E27FC236}">
                  <a16:creationId xmlns:a16="http://schemas.microsoft.com/office/drawing/2014/main" id="{A9E6CB88-8918-4744-9C7E-B5569B1159A7}"/>
                </a:ext>
              </a:extLst>
            </p:cNvPr>
            <p:cNvSpPr/>
            <p:nvPr/>
          </p:nvSpPr>
          <p:spPr>
            <a:xfrm>
              <a:off x="5307800" y="4753450"/>
              <a:ext cx="121425" cy="121400"/>
            </a:xfrm>
            <a:custGeom>
              <a:avLst/>
              <a:gdLst/>
              <a:ahLst/>
              <a:cxnLst/>
              <a:rect l="l" t="t" r="r" b="b"/>
              <a:pathLst>
                <a:path w="4857" h="4856" extrusionOk="0">
                  <a:moveTo>
                    <a:pt x="1" y="0"/>
                  </a:moveTo>
                  <a:lnTo>
                    <a:pt x="1" y="4855"/>
                  </a:lnTo>
                  <a:lnTo>
                    <a:pt x="4856" y="4855"/>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35" name="Google Shape;1598;p5">
              <a:extLst>
                <a:ext uri="{FF2B5EF4-FFF2-40B4-BE49-F238E27FC236}">
                  <a16:creationId xmlns:a16="http://schemas.microsoft.com/office/drawing/2014/main" id="{B4C45BF2-B377-B342-86D9-EA6EB301A1B1}"/>
                </a:ext>
              </a:extLst>
            </p:cNvPr>
            <p:cNvSpPr/>
            <p:nvPr/>
          </p:nvSpPr>
          <p:spPr>
            <a:xfrm>
              <a:off x="5307800" y="4903950"/>
              <a:ext cx="121425" cy="121400"/>
            </a:xfrm>
            <a:custGeom>
              <a:avLst/>
              <a:gdLst/>
              <a:ahLst/>
              <a:cxnLst/>
              <a:rect l="l" t="t" r="r" b="b"/>
              <a:pathLst>
                <a:path w="4857" h="4856" extrusionOk="0">
                  <a:moveTo>
                    <a:pt x="1" y="1"/>
                  </a:moveTo>
                  <a:lnTo>
                    <a:pt x="1"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36" name="Google Shape;1599;p5">
              <a:extLst>
                <a:ext uri="{FF2B5EF4-FFF2-40B4-BE49-F238E27FC236}">
                  <a16:creationId xmlns:a16="http://schemas.microsoft.com/office/drawing/2014/main" id="{DC5C22C4-E88D-7D4E-89AA-EA0293F176BC}"/>
                </a:ext>
              </a:extLst>
            </p:cNvPr>
            <p:cNvSpPr/>
            <p:nvPr/>
          </p:nvSpPr>
          <p:spPr>
            <a:xfrm>
              <a:off x="5307800" y="5054450"/>
              <a:ext cx="121425" cy="121425"/>
            </a:xfrm>
            <a:custGeom>
              <a:avLst/>
              <a:gdLst/>
              <a:ahLst/>
              <a:cxnLst/>
              <a:rect l="l" t="t" r="r" b="b"/>
              <a:pathLst>
                <a:path w="4857" h="4857" extrusionOk="0">
                  <a:moveTo>
                    <a:pt x="1" y="1"/>
                  </a:moveTo>
                  <a:lnTo>
                    <a:pt x="1"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37" name="Google Shape;1600;p5">
              <a:extLst>
                <a:ext uri="{FF2B5EF4-FFF2-40B4-BE49-F238E27FC236}">
                  <a16:creationId xmlns:a16="http://schemas.microsoft.com/office/drawing/2014/main" id="{6077DD89-EA37-CA4D-8744-5A41ACED2D18}"/>
                </a:ext>
              </a:extLst>
            </p:cNvPr>
            <p:cNvSpPr/>
            <p:nvPr/>
          </p:nvSpPr>
          <p:spPr>
            <a:xfrm>
              <a:off x="5307800" y="5204975"/>
              <a:ext cx="121425" cy="121400"/>
            </a:xfrm>
            <a:custGeom>
              <a:avLst/>
              <a:gdLst/>
              <a:ahLst/>
              <a:cxnLst/>
              <a:rect l="l" t="t" r="r" b="b"/>
              <a:pathLst>
                <a:path w="4857" h="4856" extrusionOk="0">
                  <a:moveTo>
                    <a:pt x="1" y="0"/>
                  </a:moveTo>
                  <a:lnTo>
                    <a:pt x="1" y="4856"/>
                  </a:lnTo>
                  <a:lnTo>
                    <a:pt x="4856" y="4856"/>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38" name="Google Shape;1601;p5">
              <a:extLst>
                <a:ext uri="{FF2B5EF4-FFF2-40B4-BE49-F238E27FC236}">
                  <a16:creationId xmlns:a16="http://schemas.microsoft.com/office/drawing/2014/main" id="{5AFFBB6C-666A-C24B-9702-A464BA80DF28}"/>
                </a:ext>
              </a:extLst>
            </p:cNvPr>
            <p:cNvSpPr/>
            <p:nvPr/>
          </p:nvSpPr>
          <p:spPr>
            <a:xfrm>
              <a:off x="5307800" y="5355475"/>
              <a:ext cx="121425" cy="121400"/>
            </a:xfrm>
            <a:custGeom>
              <a:avLst/>
              <a:gdLst/>
              <a:ahLst/>
              <a:cxnLst/>
              <a:rect l="l" t="t" r="r" b="b"/>
              <a:pathLst>
                <a:path w="4857" h="4856" extrusionOk="0">
                  <a:moveTo>
                    <a:pt x="1" y="1"/>
                  </a:moveTo>
                  <a:lnTo>
                    <a:pt x="1"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39" name="Google Shape;1602;p5">
              <a:extLst>
                <a:ext uri="{FF2B5EF4-FFF2-40B4-BE49-F238E27FC236}">
                  <a16:creationId xmlns:a16="http://schemas.microsoft.com/office/drawing/2014/main" id="{81F045A0-F355-C64E-B498-4E2ACC0F985C}"/>
                </a:ext>
              </a:extLst>
            </p:cNvPr>
            <p:cNvSpPr/>
            <p:nvPr/>
          </p:nvSpPr>
          <p:spPr>
            <a:xfrm>
              <a:off x="5458325" y="238125"/>
              <a:ext cx="121400" cy="121400"/>
            </a:xfrm>
            <a:custGeom>
              <a:avLst/>
              <a:gdLst/>
              <a:ahLst/>
              <a:cxnLst/>
              <a:rect l="l" t="t" r="r" b="b"/>
              <a:pathLst>
                <a:path w="4856" h="4856" extrusionOk="0">
                  <a:moveTo>
                    <a:pt x="0" y="0"/>
                  </a:moveTo>
                  <a:lnTo>
                    <a:pt x="0" y="4855"/>
                  </a:lnTo>
                  <a:lnTo>
                    <a:pt x="4856" y="4855"/>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40" name="Google Shape;1603;p5">
              <a:extLst>
                <a:ext uri="{FF2B5EF4-FFF2-40B4-BE49-F238E27FC236}">
                  <a16:creationId xmlns:a16="http://schemas.microsoft.com/office/drawing/2014/main" id="{03F2AF74-1BF7-2947-B6CF-8904F62F22B7}"/>
                </a:ext>
              </a:extLst>
            </p:cNvPr>
            <p:cNvSpPr/>
            <p:nvPr/>
          </p:nvSpPr>
          <p:spPr>
            <a:xfrm>
              <a:off x="5458325" y="539125"/>
              <a:ext cx="121400" cy="121425"/>
            </a:xfrm>
            <a:custGeom>
              <a:avLst/>
              <a:gdLst/>
              <a:ahLst/>
              <a:cxnLst/>
              <a:rect l="l" t="t" r="r" b="b"/>
              <a:pathLst>
                <a:path w="4856" h="4857" extrusionOk="0">
                  <a:moveTo>
                    <a:pt x="0" y="1"/>
                  </a:moveTo>
                  <a:lnTo>
                    <a:pt x="0"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41" name="Google Shape;1604;p5">
              <a:extLst>
                <a:ext uri="{FF2B5EF4-FFF2-40B4-BE49-F238E27FC236}">
                  <a16:creationId xmlns:a16="http://schemas.microsoft.com/office/drawing/2014/main" id="{49EBC8FF-7630-444B-AB56-71CAEC0305C8}"/>
                </a:ext>
              </a:extLst>
            </p:cNvPr>
            <p:cNvSpPr/>
            <p:nvPr/>
          </p:nvSpPr>
          <p:spPr>
            <a:xfrm>
              <a:off x="5458325" y="990675"/>
              <a:ext cx="121400" cy="121400"/>
            </a:xfrm>
            <a:custGeom>
              <a:avLst/>
              <a:gdLst/>
              <a:ahLst/>
              <a:cxnLst/>
              <a:rect l="l" t="t" r="r" b="b"/>
              <a:pathLst>
                <a:path w="4856" h="4856" extrusionOk="0">
                  <a:moveTo>
                    <a:pt x="0" y="0"/>
                  </a:moveTo>
                  <a:lnTo>
                    <a:pt x="0" y="4855"/>
                  </a:lnTo>
                  <a:lnTo>
                    <a:pt x="4856" y="4855"/>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42" name="Google Shape;1605;p5">
              <a:extLst>
                <a:ext uri="{FF2B5EF4-FFF2-40B4-BE49-F238E27FC236}">
                  <a16:creationId xmlns:a16="http://schemas.microsoft.com/office/drawing/2014/main" id="{B37ECB58-D53B-414A-AB63-FB11CF90A069}"/>
                </a:ext>
              </a:extLst>
            </p:cNvPr>
            <p:cNvSpPr/>
            <p:nvPr/>
          </p:nvSpPr>
          <p:spPr>
            <a:xfrm>
              <a:off x="5458325" y="1141175"/>
              <a:ext cx="121400" cy="121400"/>
            </a:xfrm>
            <a:custGeom>
              <a:avLst/>
              <a:gdLst/>
              <a:ahLst/>
              <a:cxnLst/>
              <a:rect l="l" t="t" r="r" b="b"/>
              <a:pathLst>
                <a:path w="4856" h="4856" extrusionOk="0">
                  <a:moveTo>
                    <a:pt x="0" y="1"/>
                  </a:moveTo>
                  <a:lnTo>
                    <a:pt x="0"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43" name="Google Shape;1606;p5">
              <a:extLst>
                <a:ext uri="{FF2B5EF4-FFF2-40B4-BE49-F238E27FC236}">
                  <a16:creationId xmlns:a16="http://schemas.microsoft.com/office/drawing/2014/main" id="{1FA4C9C6-BAC5-E148-AE45-09A8E2100C03}"/>
                </a:ext>
              </a:extLst>
            </p:cNvPr>
            <p:cNvSpPr/>
            <p:nvPr/>
          </p:nvSpPr>
          <p:spPr>
            <a:xfrm>
              <a:off x="5458325" y="1442200"/>
              <a:ext cx="121400" cy="121400"/>
            </a:xfrm>
            <a:custGeom>
              <a:avLst/>
              <a:gdLst/>
              <a:ahLst/>
              <a:cxnLst/>
              <a:rect l="l" t="t" r="r" b="b"/>
              <a:pathLst>
                <a:path w="4856" h="4856" extrusionOk="0">
                  <a:moveTo>
                    <a:pt x="0" y="0"/>
                  </a:moveTo>
                  <a:lnTo>
                    <a:pt x="0" y="4856"/>
                  </a:lnTo>
                  <a:lnTo>
                    <a:pt x="4856" y="4856"/>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44" name="Google Shape;1607;p5">
              <a:extLst>
                <a:ext uri="{FF2B5EF4-FFF2-40B4-BE49-F238E27FC236}">
                  <a16:creationId xmlns:a16="http://schemas.microsoft.com/office/drawing/2014/main" id="{95B7E4DD-3885-1647-A26B-DFA96EEB8A23}"/>
                </a:ext>
              </a:extLst>
            </p:cNvPr>
            <p:cNvSpPr/>
            <p:nvPr/>
          </p:nvSpPr>
          <p:spPr>
            <a:xfrm>
              <a:off x="5458325" y="1592700"/>
              <a:ext cx="121400" cy="121425"/>
            </a:xfrm>
            <a:custGeom>
              <a:avLst/>
              <a:gdLst/>
              <a:ahLst/>
              <a:cxnLst/>
              <a:rect l="l" t="t" r="r" b="b"/>
              <a:pathLst>
                <a:path w="4856" h="4857" extrusionOk="0">
                  <a:moveTo>
                    <a:pt x="0" y="1"/>
                  </a:moveTo>
                  <a:lnTo>
                    <a:pt x="0"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45" name="Google Shape;1608;p5">
              <a:extLst>
                <a:ext uri="{FF2B5EF4-FFF2-40B4-BE49-F238E27FC236}">
                  <a16:creationId xmlns:a16="http://schemas.microsoft.com/office/drawing/2014/main" id="{5F70E934-FDBA-F34A-B69E-679756A50CA6}"/>
                </a:ext>
              </a:extLst>
            </p:cNvPr>
            <p:cNvSpPr/>
            <p:nvPr/>
          </p:nvSpPr>
          <p:spPr>
            <a:xfrm>
              <a:off x="5458325" y="2194750"/>
              <a:ext cx="121400" cy="121400"/>
            </a:xfrm>
            <a:custGeom>
              <a:avLst/>
              <a:gdLst/>
              <a:ahLst/>
              <a:cxnLst/>
              <a:rect l="l" t="t" r="r" b="b"/>
              <a:pathLst>
                <a:path w="4856" h="4856" extrusionOk="0">
                  <a:moveTo>
                    <a:pt x="0" y="1"/>
                  </a:moveTo>
                  <a:lnTo>
                    <a:pt x="0"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46" name="Google Shape;1609;p5">
              <a:extLst>
                <a:ext uri="{FF2B5EF4-FFF2-40B4-BE49-F238E27FC236}">
                  <a16:creationId xmlns:a16="http://schemas.microsoft.com/office/drawing/2014/main" id="{F3989563-2F02-8546-B054-AB2E23E4375D}"/>
                </a:ext>
              </a:extLst>
            </p:cNvPr>
            <p:cNvSpPr/>
            <p:nvPr/>
          </p:nvSpPr>
          <p:spPr>
            <a:xfrm>
              <a:off x="5458325" y="2345275"/>
              <a:ext cx="121400" cy="121400"/>
            </a:xfrm>
            <a:custGeom>
              <a:avLst/>
              <a:gdLst/>
              <a:ahLst/>
              <a:cxnLst/>
              <a:rect l="l" t="t" r="r" b="b"/>
              <a:pathLst>
                <a:path w="4856" h="4856" extrusionOk="0">
                  <a:moveTo>
                    <a:pt x="0" y="0"/>
                  </a:moveTo>
                  <a:lnTo>
                    <a:pt x="0" y="4855"/>
                  </a:lnTo>
                  <a:lnTo>
                    <a:pt x="4856" y="4855"/>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47" name="Google Shape;1610;p5">
              <a:extLst>
                <a:ext uri="{FF2B5EF4-FFF2-40B4-BE49-F238E27FC236}">
                  <a16:creationId xmlns:a16="http://schemas.microsoft.com/office/drawing/2014/main" id="{ADE3B6F3-5E97-7B49-9452-CF1AC1B39FF5}"/>
                </a:ext>
              </a:extLst>
            </p:cNvPr>
            <p:cNvSpPr/>
            <p:nvPr/>
          </p:nvSpPr>
          <p:spPr>
            <a:xfrm>
              <a:off x="5458325" y="2495775"/>
              <a:ext cx="121400" cy="121400"/>
            </a:xfrm>
            <a:custGeom>
              <a:avLst/>
              <a:gdLst/>
              <a:ahLst/>
              <a:cxnLst/>
              <a:rect l="l" t="t" r="r" b="b"/>
              <a:pathLst>
                <a:path w="4856" h="4856" extrusionOk="0">
                  <a:moveTo>
                    <a:pt x="0" y="1"/>
                  </a:moveTo>
                  <a:lnTo>
                    <a:pt x="0"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48" name="Google Shape;1611;p5">
              <a:extLst>
                <a:ext uri="{FF2B5EF4-FFF2-40B4-BE49-F238E27FC236}">
                  <a16:creationId xmlns:a16="http://schemas.microsoft.com/office/drawing/2014/main" id="{59621917-4261-104F-9A5E-60F618AFAA75}"/>
                </a:ext>
              </a:extLst>
            </p:cNvPr>
            <p:cNvSpPr/>
            <p:nvPr/>
          </p:nvSpPr>
          <p:spPr>
            <a:xfrm>
              <a:off x="5458325" y="2646275"/>
              <a:ext cx="121400" cy="121425"/>
            </a:xfrm>
            <a:custGeom>
              <a:avLst/>
              <a:gdLst/>
              <a:ahLst/>
              <a:cxnLst/>
              <a:rect l="l" t="t" r="r" b="b"/>
              <a:pathLst>
                <a:path w="4856" h="4857" extrusionOk="0">
                  <a:moveTo>
                    <a:pt x="0" y="1"/>
                  </a:moveTo>
                  <a:lnTo>
                    <a:pt x="0"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49" name="Google Shape;1612;p5">
              <a:extLst>
                <a:ext uri="{FF2B5EF4-FFF2-40B4-BE49-F238E27FC236}">
                  <a16:creationId xmlns:a16="http://schemas.microsoft.com/office/drawing/2014/main" id="{113D6EF9-088E-3948-BA3C-E835EBC48301}"/>
                </a:ext>
              </a:extLst>
            </p:cNvPr>
            <p:cNvSpPr/>
            <p:nvPr/>
          </p:nvSpPr>
          <p:spPr>
            <a:xfrm>
              <a:off x="5458325" y="2947300"/>
              <a:ext cx="121400" cy="121425"/>
            </a:xfrm>
            <a:custGeom>
              <a:avLst/>
              <a:gdLst/>
              <a:ahLst/>
              <a:cxnLst/>
              <a:rect l="l" t="t" r="r" b="b"/>
              <a:pathLst>
                <a:path w="4856" h="4857" extrusionOk="0">
                  <a:moveTo>
                    <a:pt x="0" y="1"/>
                  </a:moveTo>
                  <a:lnTo>
                    <a:pt x="0"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50" name="Google Shape;1613;p5">
              <a:extLst>
                <a:ext uri="{FF2B5EF4-FFF2-40B4-BE49-F238E27FC236}">
                  <a16:creationId xmlns:a16="http://schemas.microsoft.com/office/drawing/2014/main" id="{63761067-CF68-E444-97CF-B704B042015B}"/>
                </a:ext>
              </a:extLst>
            </p:cNvPr>
            <p:cNvSpPr/>
            <p:nvPr/>
          </p:nvSpPr>
          <p:spPr>
            <a:xfrm>
              <a:off x="5458325" y="3248325"/>
              <a:ext cx="121400" cy="121400"/>
            </a:xfrm>
            <a:custGeom>
              <a:avLst/>
              <a:gdLst/>
              <a:ahLst/>
              <a:cxnLst/>
              <a:rect l="l" t="t" r="r" b="b"/>
              <a:pathLst>
                <a:path w="4856" h="4856" extrusionOk="0">
                  <a:moveTo>
                    <a:pt x="0" y="1"/>
                  </a:moveTo>
                  <a:lnTo>
                    <a:pt x="0"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51" name="Google Shape;1614;p5">
              <a:extLst>
                <a:ext uri="{FF2B5EF4-FFF2-40B4-BE49-F238E27FC236}">
                  <a16:creationId xmlns:a16="http://schemas.microsoft.com/office/drawing/2014/main" id="{DCA47DA6-BF0D-184E-AA4A-E2CF64053D0E}"/>
                </a:ext>
              </a:extLst>
            </p:cNvPr>
            <p:cNvSpPr/>
            <p:nvPr/>
          </p:nvSpPr>
          <p:spPr>
            <a:xfrm>
              <a:off x="5458325" y="3398850"/>
              <a:ext cx="121400" cy="121400"/>
            </a:xfrm>
            <a:custGeom>
              <a:avLst/>
              <a:gdLst/>
              <a:ahLst/>
              <a:cxnLst/>
              <a:rect l="l" t="t" r="r" b="b"/>
              <a:pathLst>
                <a:path w="4856" h="4856" extrusionOk="0">
                  <a:moveTo>
                    <a:pt x="0" y="0"/>
                  </a:moveTo>
                  <a:lnTo>
                    <a:pt x="0" y="4855"/>
                  </a:lnTo>
                  <a:lnTo>
                    <a:pt x="4856" y="4855"/>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52" name="Google Shape;1615;p5">
              <a:extLst>
                <a:ext uri="{FF2B5EF4-FFF2-40B4-BE49-F238E27FC236}">
                  <a16:creationId xmlns:a16="http://schemas.microsoft.com/office/drawing/2014/main" id="{3C1D24CB-64A8-7147-933D-5E02200B9864}"/>
                </a:ext>
              </a:extLst>
            </p:cNvPr>
            <p:cNvSpPr/>
            <p:nvPr/>
          </p:nvSpPr>
          <p:spPr>
            <a:xfrm>
              <a:off x="5458325" y="3699875"/>
              <a:ext cx="121400" cy="121400"/>
            </a:xfrm>
            <a:custGeom>
              <a:avLst/>
              <a:gdLst/>
              <a:ahLst/>
              <a:cxnLst/>
              <a:rect l="l" t="t" r="r" b="b"/>
              <a:pathLst>
                <a:path w="4856" h="4856" extrusionOk="0">
                  <a:moveTo>
                    <a:pt x="0" y="0"/>
                  </a:moveTo>
                  <a:lnTo>
                    <a:pt x="0" y="4855"/>
                  </a:lnTo>
                  <a:lnTo>
                    <a:pt x="4856" y="4855"/>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53" name="Google Shape;1616;p5">
              <a:extLst>
                <a:ext uri="{FF2B5EF4-FFF2-40B4-BE49-F238E27FC236}">
                  <a16:creationId xmlns:a16="http://schemas.microsoft.com/office/drawing/2014/main" id="{6DF3E842-A2C9-B349-BCAF-4A02FF53E96B}"/>
                </a:ext>
              </a:extLst>
            </p:cNvPr>
            <p:cNvSpPr/>
            <p:nvPr/>
          </p:nvSpPr>
          <p:spPr>
            <a:xfrm>
              <a:off x="5458325" y="3850375"/>
              <a:ext cx="121400" cy="121400"/>
            </a:xfrm>
            <a:custGeom>
              <a:avLst/>
              <a:gdLst/>
              <a:ahLst/>
              <a:cxnLst/>
              <a:rect l="l" t="t" r="r" b="b"/>
              <a:pathLst>
                <a:path w="4856" h="4856" extrusionOk="0">
                  <a:moveTo>
                    <a:pt x="0" y="0"/>
                  </a:moveTo>
                  <a:lnTo>
                    <a:pt x="0" y="4856"/>
                  </a:lnTo>
                  <a:lnTo>
                    <a:pt x="4856" y="4856"/>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54" name="Google Shape;1617;p5">
              <a:extLst>
                <a:ext uri="{FF2B5EF4-FFF2-40B4-BE49-F238E27FC236}">
                  <a16:creationId xmlns:a16="http://schemas.microsoft.com/office/drawing/2014/main" id="{DC7C64D4-0AA2-5848-89C8-FF1B44A77708}"/>
                </a:ext>
              </a:extLst>
            </p:cNvPr>
            <p:cNvSpPr/>
            <p:nvPr/>
          </p:nvSpPr>
          <p:spPr>
            <a:xfrm>
              <a:off x="5458325" y="4000875"/>
              <a:ext cx="121400" cy="121425"/>
            </a:xfrm>
            <a:custGeom>
              <a:avLst/>
              <a:gdLst/>
              <a:ahLst/>
              <a:cxnLst/>
              <a:rect l="l" t="t" r="r" b="b"/>
              <a:pathLst>
                <a:path w="4856" h="4857" extrusionOk="0">
                  <a:moveTo>
                    <a:pt x="0" y="1"/>
                  </a:moveTo>
                  <a:lnTo>
                    <a:pt x="0"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55" name="Google Shape;1618;p5">
              <a:extLst>
                <a:ext uri="{FF2B5EF4-FFF2-40B4-BE49-F238E27FC236}">
                  <a16:creationId xmlns:a16="http://schemas.microsoft.com/office/drawing/2014/main" id="{CDE31959-914B-C343-BDB6-BD1C1322819D}"/>
                </a:ext>
              </a:extLst>
            </p:cNvPr>
            <p:cNvSpPr/>
            <p:nvPr/>
          </p:nvSpPr>
          <p:spPr>
            <a:xfrm>
              <a:off x="5458325" y="4151400"/>
              <a:ext cx="121400" cy="121400"/>
            </a:xfrm>
            <a:custGeom>
              <a:avLst/>
              <a:gdLst/>
              <a:ahLst/>
              <a:cxnLst/>
              <a:rect l="l" t="t" r="r" b="b"/>
              <a:pathLst>
                <a:path w="4856" h="4856" extrusionOk="0">
                  <a:moveTo>
                    <a:pt x="0" y="0"/>
                  </a:moveTo>
                  <a:lnTo>
                    <a:pt x="0" y="4856"/>
                  </a:lnTo>
                  <a:lnTo>
                    <a:pt x="4856" y="4856"/>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56" name="Google Shape;1619;p5">
              <a:extLst>
                <a:ext uri="{FF2B5EF4-FFF2-40B4-BE49-F238E27FC236}">
                  <a16:creationId xmlns:a16="http://schemas.microsoft.com/office/drawing/2014/main" id="{D5B57013-3652-C044-8123-70DEA60BBB81}"/>
                </a:ext>
              </a:extLst>
            </p:cNvPr>
            <p:cNvSpPr/>
            <p:nvPr/>
          </p:nvSpPr>
          <p:spPr>
            <a:xfrm>
              <a:off x="5458325" y="4602925"/>
              <a:ext cx="121400" cy="121400"/>
            </a:xfrm>
            <a:custGeom>
              <a:avLst/>
              <a:gdLst/>
              <a:ahLst/>
              <a:cxnLst/>
              <a:rect l="l" t="t" r="r" b="b"/>
              <a:pathLst>
                <a:path w="4856" h="4856" extrusionOk="0">
                  <a:moveTo>
                    <a:pt x="0" y="1"/>
                  </a:moveTo>
                  <a:lnTo>
                    <a:pt x="0"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57" name="Google Shape;1620;p5">
              <a:extLst>
                <a:ext uri="{FF2B5EF4-FFF2-40B4-BE49-F238E27FC236}">
                  <a16:creationId xmlns:a16="http://schemas.microsoft.com/office/drawing/2014/main" id="{A28CD35D-A963-9242-BF8A-3BC167949665}"/>
                </a:ext>
              </a:extLst>
            </p:cNvPr>
            <p:cNvSpPr/>
            <p:nvPr/>
          </p:nvSpPr>
          <p:spPr>
            <a:xfrm>
              <a:off x="5458325" y="4753450"/>
              <a:ext cx="121400" cy="121400"/>
            </a:xfrm>
            <a:custGeom>
              <a:avLst/>
              <a:gdLst/>
              <a:ahLst/>
              <a:cxnLst/>
              <a:rect l="l" t="t" r="r" b="b"/>
              <a:pathLst>
                <a:path w="4856" h="4856" extrusionOk="0">
                  <a:moveTo>
                    <a:pt x="0" y="0"/>
                  </a:moveTo>
                  <a:lnTo>
                    <a:pt x="0" y="4855"/>
                  </a:lnTo>
                  <a:lnTo>
                    <a:pt x="4856" y="4855"/>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58" name="Google Shape;1621;p5">
              <a:extLst>
                <a:ext uri="{FF2B5EF4-FFF2-40B4-BE49-F238E27FC236}">
                  <a16:creationId xmlns:a16="http://schemas.microsoft.com/office/drawing/2014/main" id="{C4111A6E-30E2-2349-951C-47567C45F08C}"/>
                </a:ext>
              </a:extLst>
            </p:cNvPr>
            <p:cNvSpPr/>
            <p:nvPr/>
          </p:nvSpPr>
          <p:spPr>
            <a:xfrm>
              <a:off x="5458325" y="5054450"/>
              <a:ext cx="121400" cy="121425"/>
            </a:xfrm>
            <a:custGeom>
              <a:avLst/>
              <a:gdLst/>
              <a:ahLst/>
              <a:cxnLst/>
              <a:rect l="l" t="t" r="r" b="b"/>
              <a:pathLst>
                <a:path w="4856" h="4857" extrusionOk="0">
                  <a:moveTo>
                    <a:pt x="0" y="1"/>
                  </a:moveTo>
                  <a:lnTo>
                    <a:pt x="0"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59" name="Google Shape;1622;p5">
              <a:extLst>
                <a:ext uri="{FF2B5EF4-FFF2-40B4-BE49-F238E27FC236}">
                  <a16:creationId xmlns:a16="http://schemas.microsoft.com/office/drawing/2014/main" id="{60F6DAB4-4A7D-3F4E-B90E-924538F2DA81}"/>
                </a:ext>
              </a:extLst>
            </p:cNvPr>
            <p:cNvSpPr/>
            <p:nvPr/>
          </p:nvSpPr>
          <p:spPr>
            <a:xfrm>
              <a:off x="5458325" y="5204975"/>
              <a:ext cx="121400" cy="121400"/>
            </a:xfrm>
            <a:custGeom>
              <a:avLst/>
              <a:gdLst/>
              <a:ahLst/>
              <a:cxnLst/>
              <a:rect l="l" t="t" r="r" b="b"/>
              <a:pathLst>
                <a:path w="4856" h="4856" extrusionOk="0">
                  <a:moveTo>
                    <a:pt x="0" y="0"/>
                  </a:moveTo>
                  <a:lnTo>
                    <a:pt x="0" y="4856"/>
                  </a:lnTo>
                  <a:lnTo>
                    <a:pt x="4856" y="4856"/>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60" name="Google Shape;1623;p5">
              <a:extLst>
                <a:ext uri="{FF2B5EF4-FFF2-40B4-BE49-F238E27FC236}">
                  <a16:creationId xmlns:a16="http://schemas.microsoft.com/office/drawing/2014/main" id="{86289C4C-371D-E34F-9E55-D7EA23B0CBC3}"/>
                </a:ext>
              </a:extLst>
            </p:cNvPr>
            <p:cNvSpPr/>
            <p:nvPr/>
          </p:nvSpPr>
          <p:spPr>
            <a:xfrm>
              <a:off x="5458325" y="5355475"/>
              <a:ext cx="121400" cy="121400"/>
            </a:xfrm>
            <a:custGeom>
              <a:avLst/>
              <a:gdLst/>
              <a:ahLst/>
              <a:cxnLst/>
              <a:rect l="l" t="t" r="r" b="b"/>
              <a:pathLst>
                <a:path w="4856" h="4856" extrusionOk="0">
                  <a:moveTo>
                    <a:pt x="0" y="1"/>
                  </a:moveTo>
                  <a:lnTo>
                    <a:pt x="0"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grpSp>
      <p:grpSp>
        <p:nvGrpSpPr>
          <p:cNvPr id="61" name="Google Shape;1624;p5">
            <a:extLst>
              <a:ext uri="{FF2B5EF4-FFF2-40B4-BE49-F238E27FC236}">
                <a16:creationId xmlns:a16="http://schemas.microsoft.com/office/drawing/2014/main" id="{18FEB0E0-4CA3-1049-BFBB-DE4624BD3B54}"/>
              </a:ext>
            </a:extLst>
          </p:cNvPr>
          <p:cNvGrpSpPr/>
          <p:nvPr/>
        </p:nvGrpSpPr>
        <p:grpSpPr>
          <a:xfrm rot="10800000">
            <a:off x="7828571" y="28707"/>
            <a:ext cx="1140783" cy="5086302"/>
            <a:chOff x="5458325" y="238125"/>
            <a:chExt cx="1174975" cy="5238750"/>
          </a:xfrm>
          <a:solidFill>
            <a:srgbClr val="0098DA"/>
          </a:solidFill>
        </p:grpSpPr>
        <p:sp>
          <p:nvSpPr>
            <p:cNvPr id="62" name="Google Shape;1625;p5">
              <a:extLst>
                <a:ext uri="{FF2B5EF4-FFF2-40B4-BE49-F238E27FC236}">
                  <a16:creationId xmlns:a16="http://schemas.microsoft.com/office/drawing/2014/main" id="{7AB0CBA0-94C9-6F49-9C7A-B4A492D579AF}"/>
                </a:ext>
              </a:extLst>
            </p:cNvPr>
            <p:cNvSpPr/>
            <p:nvPr/>
          </p:nvSpPr>
          <p:spPr>
            <a:xfrm>
              <a:off x="5458325" y="388625"/>
              <a:ext cx="121400" cy="121400"/>
            </a:xfrm>
            <a:custGeom>
              <a:avLst/>
              <a:gdLst/>
              <a:ahLst/>
              <a:cxnLst/>
              <a:rect l="l" t="t" r="r" b="b"/>
              <a:pathLst>
                <a:path w="4856" h="4856" extrusionOk="0">
                  <a:moveTo>
                    <a:pt x="0" y="0"/>
                  </a:moveTo>
                  <a:lnTo>
                    <a:pt x="0" y="4856"/>
                  </a:lnTo>
                  <a:lnTo>
                    <a:pt x="4856" y="4856"/>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63" name="Google Shape;1626;p5">
              <a:extLst>
                <a:ext uri="{FF2B5EF4-FFF2-40B4-BE49-F238E27FC236}">
                  <a16:creationId xmlns:a16="http://schemas.microsoft.com/office/drawing/2014/main" id="{4EAEB0FB-AF68-6E40-A10B-2B255D81C432}"/>
                </a:ext>
              </a:extLst>
            </p:cNvPr>
            <p:cNvSpPr/>
            <p:nvPr/>
          </p:nvSpPr>
          <p:spPr>
            <a:xfrm>
              <a:off x="5458325" y="689650"/>
              <a:ext cx="121400" cy="121400"/>
            </a:xfrm>
            <a:custGeom>
              <a:avLst/>
              <a:gdLst/>
              <a:ahLst/>
              <a:cxnLst/>
              <a:rect l="l" t="t" r="r" b="b"/>
              <a:pathLst>
                <a:path w="4856" h="4856" extrusionOk="0">
                  <a:moveTo>
                    <a:pt x="0" y="0"/>
                  </a:moveTo>
                  <a:lnTo>
                    <a:pt x="0" y="4855"/>
                  </a:lnTo>
                  <a:lnTo>
                    <a:pt x="4856" y="4855"/>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64" name="Google Shape;1627;p5">
              <a:extLst>
                <a:ext uri="{FF2B5EF4-FFF2-40B4-BE49-F238E27FC236}">
                  <a16:creationId xmlns:a16="http://schemas.microsoft.com/office/drawing/2014/main" id="{0B69DD47-E610-0D48-8F11-8219F6AF47A9}"/>
                </a:ext>
              </a:extLst>
            </p:cNvPr>
            <p:cNvSpPr/>
            <p:nvPr/>
          </p:nvSpPr>
          <p:spPr>
            <a:xfrm>
              <a:off x="5458325" y="840150"/>
              <a:ext cx="121400" cy="121400"/>
            </a:xfrm>
            <a:custGeom>
              <a:avLst/>
              <a:gdLst/>
              <a:ahLst/>
              <a:cxnLst/>
              <a:rect l="l" t="t" r="r" b="b"/>
              <a:pathLst>
                <a:path w="4856" h="4856" extrusionOk="0">
                  <a:moveTo>
                    <a:pt x="0" y="1"/>
                  </a:moveTo>
                  <a:lnTo>
                    <a:pt x="0"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65" name="Google Shape;1628;p5">
              <a:extLst>
                <a:ext uri="{FF2B5EF4-FFF2-40B4-BE49-F238E27FC236}">
                  <a16:creationId xmlns:a16="http://schemas.microsoft.com/office/drawing/2014/main" id="{F87F286C-A32D-3443-82E9-D2333A3F16EB}"/>
                </a:ext>
              </a:extLst>
            </p:cNvPr>
            <p:cNvSpPr/>
            <p:nvPr/>
          </p:nvSpPr>
          <p:spPr>
            <a:xfrm>
              <a:off x="5458325" y="1291700"/>
              <a:ext cx="121400" cy="121400"/>
            </a:xfrm>
            <a:custGeom>
              <a:avLst/>
              <a:gdLst/>
              <a:ahLst/>
              <a:cxnLst/>
              <a:rect l="l" t="t" r="r" b="b"/>
              <a:pathLst>
                <a:path w="4856" h="4856" extrusionOk="0">
                  <a:moveTo>
                    <a:pt x="0" y="0"/>
                  </a:moveTo>
                  <a:lnTo>
                    <a:pt x="0" y="4855"/>
                  </a:lnTo>
                  <a:lnTo>
                    <a:pt x="4856" y="4855"/>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66" name="Google Shape;1629;p5">
              <a:extLst>
                <a:ext uri="{FF2B5EF4-FFF2-40B4-BE49-F238E27FC236}">
                  <a16:creationId xmlns:a16="http://schemas.microsoft.com/office/drawing/2014/main" id="{E7E058A6-A5EB-0443-88B7-76DB4E1C8070}"/>
                </a:ext>
              </a:extLst>
            </p:cNvPr>
            <p:cNvSpPr/>
            <p:nvPr/>
          </p:nvSpPr>
          <p:spPr>
            <a:xfrm>
              <a:off x="5458325" y="1743225"/>
              <a:ext cx="121400" cy="121400"/>
            </a:xfrm>
            <a:custGeom>
              <a:avLst/>
              <a:gdLst/>
              <a:ahLst/>
              <a:cxnLst/>
              <a:rect l="l" t="t" r="r" b="b"/>
              <a:pathLst>
                <a:path w="4856" h="4856" extrusionOk="0">
                  <a:moveTo>
                    <a:pt x="0" y="0"/>
                  </a:moveTo>
                  <a:lnTo>
                    <a:pt x="0" y="4856"/>
                  </a:lnTo>
                  <a:lnTo>
                    <a:pt x="4856" y="4856"/>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67" name="Google Shape;1630;p5">
              <a:extLst>
                <a:ext uri="{FF2B5EF4-FFF2-40B4-BE49-F238E27FC236}">
                  <a16:creationId xmlns:a16="http://schemas.microsoft.com/office/drawing/2014/main" id="{C72501B3-75B3-B04F-AB28-34DE5B47700B}"/>
                </a:ext>
              </a:extLst>
            </p:cNvPr>
            <p:cNvSpPr/>
            <p:nvPr/>
          </p:nvSpPr>
          <p:spPr>
            <a:xfrm>
              <a:off x="5458325" y="1893725"/>
              <a:ext cx="121400" cy="121400"/>
            </a:xfrm>
            <a:custGeom>
              <a:avLst/>
              <a:gdLst/>
              <a:ahLst/>
              <a:cxnLst/>
              <a:rect l="l" t="t" r="r" b="b"/>
              <a:pathLst>
                <a:path w="4856" h="4856" extrusionOk="0">
                  <a:moveTo>
                    <a:pt x="0" y="1"/>
                  </a:moveTo>
                  <a:lnTo>
                    <a:pt x="0"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68" name="Google Shape;1631;p5">
              <a:extLst>
                <a:ext uri="{FF2B5EF4-FFF2-40B4-BE49-F238E27FC236}">
                  <a16:creationId xmlns:a16="http://schemas.microsoft.com/office/drawing/2014/main" id="{68456442-9A0A-7546-A1FE-FE5A7311A5CE}"/>
                </a:ext>
              </a:extLst>
            </p:cNvPr>
            <p:cNvSpPr/>
            <p:nvPr/>
          </p:nvSpPr>
          <p:spPr>
            <a:xfrm>
              <a:off x="5458325" y="2044250"/>
              <a:ext cx="121400" cy="121400"/>
            </a:xfrm>
            <a:custGeom>
              <a:avLst/>
              <a:gdLst/>
              <a:ahLst/>
              <a:cxnLst/>
              <a:rect l="l" t="t" r="r" b="b"/>
              <a:pathLst>
                <a:path w="4856" h="4856" extrusionOk="0">
                  <a:moveTo>
                    <a:pt x="0" y="0"/>
                  </a:moveTo>
                  <a:lnTo>
                    <a:pt x="0" y="4855"/>
                  </a:lnTo>
                  <a:lnTo>
                    <a:pt x="4856" y="4855"/>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69" name="Google Shape;1632;p5">
              <a:extLst>
                <a:ext uri="{FF2B5EF4-FFF2-40B4-BE49-F238E27FC236}">
                  <a16:creationId xmlns:a16="http://schemas.microsoft.com/office/drawing/2014/main" id="{E387BE9A-36AF-BA44-B941-42D5A1073FF0}"/>
                </a:ext>
              </a:extLst>
            </p:cNvPr>
            <p:cNvSpPr/>
            <p:nvPr/>
          </p:nvSpPr>
          <p:spPr>
            <a:xfrm>
              <a:off x="5458325" y="2796800"/>
              <a:ext cx="121400" cy="121400"/>
            </a:xfrm>
            <a:custGeom>
              <a:avLst/>
              <a:gdLst/>
              <a:ahLst/>
              <a:cxnLst/>
              <a:rect l="l" t="t" r="r" b="b"/>
              <a:pathLst>
                <a:path w="4856" h="4856" extrusionOk="0">
                  <a:moveTo>
                    <a:pt x="0" y="0"/>
                  </a:moveTo>
                  <a:lnTo>
                    <a:pt x="0" y="4856"/>
                  </a:lnTo>
                  <a:lnTo>
                    <a:pt x="4856" y="4856"/>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70" name="Google Shape;1633;p5">
              <a:extLst>
                <a:ext uri="{FF2B5EF4-FFF2-40B4-BE49-F238E27FC236}">
                  <a16:creationId xmlns:a16="http://schemas.microsoft.com/office/drawing/2014/main" id="{8DE64860-3B2B-BD43-830D-1E55619EA192}"/>
                </a:ext>
              </a:extLst>
            </p:cNvPr>
            <p:cNvSpPr/>
            <p:nvPr/>
          </p:nvSpPr>
          <p:spPr>
            <a:xfrm>
              <a:off x="5458325" y="3097825"/>
              <a:ext cx="121400" cy="121400"/>
            </a:xfrm>
            <a:custGeom>
              <a:avLst/>
              <a:gdLst/>
              <a:ahLst/>
              <a:cxnLst/>
              <a:rect l="l" t="t" r="r" b="b"/>
              <a:pathLst>
                <a:path w="4856" h="4856" extrusionOk="0">
                  <a:moveTo>
                    <a:pt x="0" y="0"/>
                  </a:moveTo>
                  <a:lnTo>
                    <a:pt x="0" y="4855"/>
                  </a:lnTo>
                  <a:lnTo>
                    <a:pt x="4856" y="4855"/>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71" name="Google Shape;1634;p5">
              <a:extLst>
                <a:ext uri="{FF2B5EF4-FFF2-40B4-BE49-F238E27FC236}">
                  <a16:creationId xmlns:a16="http://schemas.microsoft.com/office/drawing/2014/main" id="{467372CA-7B06-3846-BE74-AC2A1DFA2CCD}"/>
                </a:ext>
              </a:extLst>
            </p:cNvPr>
            <p:cNvSpPr/>
            <p:nvPr/>
          </p:nvSpPr>
          <p:spPr>
            <a:xfrm>
              <a:off x="5458325" y="3549350"/>
              <a:ext cx="121400" cy="121400"/>
            </a:xfrm>
            <a:custGeom>
              <a:avLst/>
              <a:gdLst/>
              <a:ahLst/>
              <a:cxnLst/>
              <a:rect l="l" t="t" r="r" b="b"/>
              <a:pathLst>
                <a:path w="4856" h="4856" extrusionOk="0">
                  <a:moveTo>
                    <a:pt x="0" y="1"/>
                  </a:moveTo>
                  <a:lnTo>
                    <a:pt x="0"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72" name="Google Shape;1635;p5">
              <a:extLst>
                <a:ext uri="{FF2B5EF4-FFF2-40B4-BE49-F238E27FC236}">
                  <a16:creationId xmlns:a16="http://schemas.microsoft.com/office/drawing/2014/main" id="{11131423-59EB-E344-84D0-4D4D23705929}"/>
                </a:ext>
              </a:extLst>
            </p:cNvPr>
            <p:cNvSpPr/>
            <p:nvPr/>
          </p:nvSpPr>
          <p:spPr>
            <a:xfrm>
              <a:off x="5458325" y="4301900"/>
              <a:ext cx="121400" cy="121400"/>
            </a:xfrm>
            <a:custGeom>
              <a:avLst/>
              <a:gdLst/>
              <a:ahLst/>
              <a:cxnLst/>
              <a:rect l="l" t="t" r="r" b="b"/>
              <a:pathLst>
                <a:path w="4856" h="4856" extrusionOk="0">
                  <a:moveTo>
                    <a:pt x="0" y="1"/>
                  </a:moveTo>
                  <a:lnTo>
                    <a:pt x="0"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73" name="Google Shape;1636;p5">
              <a:extLst>
                <a:ext uri="{FF2B5EF4-FFF2-40B4-BE49-F238E27FC236}">
                  <a16:creationId xmlns:a16="http://schemas.microsoft.com/office/drawing/2014/main" id="{D7A29CDD-1D1B-D742-B00A-A83548931F7B}"/>
                </a:ext>
              </a:extLst>
            </p:cNvPr>
            <p:cNvSpPr/>
            <p:nvPr/>
          </p:nvSpPr>
          <p:spPr>
            <a:xfrm>
              <a:off x="5458325" y="4452425"/>
              <a:ext cx="121400" cy="121400"/>
            </a:xfrm>
            <a:custGeom>
              <a:avLst/>
              <a:gdLst/>
              <a:ahLst/>
              <a:cxnLst/>
              <a:rect l="l" t="t" r="r" b="b"/>
              <a:pathLst>
                <a:path w="4856" h="4856" extrusionOk="0">
                  <a:moveTo>
                    <a:pt x="0" y="0"/>
                  </a:moveTo>
                  <a:lnTo>
                    <a:pt x="0" y="4855"/>
                  </a:lnTo>
                  <a:lnTo>
                    <a:pt x="4856" y="4855"/>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74" name="Google Shape;1637;p5">
              <a:extLst>
                <a:ext uri="{FF2B5EF4-FFF2-40B4-BE49-F238E27FC236}">
                  <a16:creationId xmlns:a16="http://schemas.microsoft.com/office/drawing/2014/main" id="{E2A64793-1E8F-4449-A5F4-2269DE598F8F}"/>
                </a:ext>
              </a:extLst>
            </p:cNvPr>
            <p:cNvSpPr/>
            <p:nvPr/>
          </p:nvSpPr>
          <p:spPr>
            <a:xfrm>
              <a:off x="5458325" y="4903950"/>
              <a:ext cx="121400" cy="121400"/>
            </a:xfrm>
            <a:custGeom>
              <a:avLst/>
              <a:gdLst/>
              <a:ahLst/>
              <a:cxnLst/>
              <a:rect l="l" t="t" r="r" b="b"/>
              <a:pathLst>
                <a:path w="4856" h="4856" extrusionOk="0">
                  <a:moveTo>
                    <a:pt x="0" y="1"/>
                  </a:moveTo>
                  <a:lnTo>
                    <a:pt x="0"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75" name="Google Shape;1638;p5">
              <a:extLst>
                <a:ext uri="{FF2B5EF4-FFF2-40B4-BE49-F238E27FC236}">
                  <a16:creationId xmlns:a16="http://schemas.microsoft.com/office/drawing/2014/main" id="{49FAA1B5-5705-C94F-98F1-64732F3A21C6}"/>
                </a:ext>
              </a:extLst>
            </p:cNvPr>
            <p:cNvSpPr/>
            <p:nvPr/>
          </p:nvSpPr>
          <p:spPr>
            <a:xfrm>
              <a:off x="5608825" y="23812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76" name="Google Shape;1639;p5">
              <a:extLst>
                <a:ext uri="{FF2B5EF4-FFF2-40B4-BE49-F238E27FC236}">
                  <a16:creationId xmlns:a16="http://schemas.microsoft.com/office/drawing/2014/main" id="{D16C5027-7251-D244-B74B-D72E409601EF}"/>
                </a:ext>
              </a:extLst>
            </p:cNvPr>
            <p:cNvSpPr/>
            <p:nvPr/>
          </p:nvSpPr>
          <p:spPr>
            <a:xfrm>
              <a:off x="5608825" y="539125"/>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77" name="Google Shape;1640;p5">
              <a:extLst>
                <a:ext uri="{FF2B5EF4-FFF2-40B4-BE49-F238E27FC236}">
                  <a16:creationId xmlns:a16="http://schemas.microsoft.com/office/drawing/2014/main" id="{5FB2C0AE-C400-BE49-A163-E3C6E514F721}"/>
                </a:ext>
              </a:extLst>
            </p:cNvPr>
            <p:cNvSpPr/>
            <p:nvPr/>
          </p:nvSpPr>
          <p:spPr>
            <a:xfrm>
              <a:off x="5608825" y="68965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78" name="Google Shape;1641;p5">
              <a:extLst>
                <a:ext uri="{FF2B5EF4-FFF2-40B4-BE49-F238E27FC236}">
                  <a16:creationId xmlns:a16="http://schemas.microsoft.com/office/drawing/2014/main" id="{320A7C8F-6330-374F-B273-423DCC27B06F}"/>
                </a:ext>
              </a:extLst>
            </p:cNvPr>
            <p:cNvSpPr/>
            <p:nvPr/>
          </p:nvSpPr>
          <p:spPr>
            <a:xfrm>
              <a:off x="5608825" y="84015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79" name="Google Shape;1642;p5">
              <a:extLst>
                <a:ext uri="{FF2B5EF4-FFF2-40B4-BE49-F238E27FC236}">
                  <a16:creationId xmlns:a16="http://schemas.microsoft.com/office/drawing/2014/main" id="{F47C79C3-9C49-EC48-9FAB-EFCC722CB178}"/>
                </a:ext>
              </a:extLst>
            </p:cNvPr>
            <p:cNvSpPr/>
            <p:nvPr/>
          </p:nvSpPr>
          <p:spPr>
            <a:xfrm>
              <a:off x="5608825" y="99067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80" name="Google Shape;1643;p5">
              <a:extLst>
                <a:ext uri="{FF2B5EF4-FFF2-40B4-BE49-F238E27FC236}">
                  <a16:creationId xmlns:a16="http://schemas.microsoft.com/office/drawing/2014/main" id="{2E3AF38E-0A49-F54D-9DCC-907911672A3B}"/>
                </a:ext>
              </a:extLst>
            </p:cNvPr>
            <p:cNvSpPr/>
            <p:nvPr/>
          </p:nvSpPr>
          <p:spPr>
            <a:xfrm>
              <a:off x="5608825" y="114117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81" name="Google Shape;1644;p5">
              <a:extLst>
                <a:ext uri="{FF2B5EF4-FFF2-40B4-BE49-F238E27FC236}">
                  <a16:creationId xmlns:a16="http://schemas.microsoft.com/office/drawing/2014/main" id="{445DD687-FE1E-AE44-AE06-8A6A0BC5440E}"/>
                </a:ext>
              </a:extLst>
            </p:cNvPr>
            <p:cNvSpPr/>
            <p:nvPr/>
          </p:nvSpPr>
          <p:spPr>
            <a:xfrm>
              <a:off x="5608825" y="129170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82" name="Google Shape;1645;p5">
              <a:extLst>
                <a:ext uri="{FF2B5EF4-FFF2-40B4-BE49-F238E27FC236}">
                  <a16:creationId xmlns:a16="http://schemas.microsoft.com/office/drawing/2014/main" id="{B317E30E-9482-2647-9FD5-42CC09414F1D}"/>
                </a:ext>
              </a:extLst>
            </p:cNvPr>
            <p:cNvSpPr/>
            <p:nvPr/>
          </p:nvSpPr>
          <p:spPr>
            <a:xfrm>
              <a:off x="5608825" y="1442200"/>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83" name="Google Shape;1646;p5">
              <a:extLst>
                <a:ext uri="{FF2B5EF4-FFF2-40B4-BE49-F238E27FC236}">
                  <a16:creationId xmlns:a16="http://schemas.microsoft.com/office/drawing/2014/main" id="{50C7B400-4E8D-084F-AEB1-0E33756F9D0F}"/>
                </a:ext>
              </a:extLst>
            </p:cNvPr>
            <p:cNvSpPr/>
            <p:nvPr/>
          </p:nvSpPr>
          <p:spPr>
            <a:xfrm>
              <a:off x="5608825" y="1592700"/>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84" name="Google Shape;1647;p5">
              <a:extLst>
                <a:ext uri="{FF2B5EF4-FFF2-40B4-BE49-F238E27FC236}">
                  <a16:creationId xmlns:a16="http://schemas.microsoft.com/office/drawing/2014/main" id="{1F9DB95C-9D9A-7047-B768-AE8E656BDD21}"/>
                </a:ext>
              </a:extLst>
            </p:cNvPr>
            <p:cNvSpPr/>
            <p:nvPr/>
          </p:nvSpPr>
          <p:spPr>
            <a:xfrm>
              <a:off x="5608825" y="1743225"/>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85" name="Google Shape;1648;p5">
              <a:extLst>
                <a:ext uri="{FF2B5EF4-FFF2-40B4-BE49-F238E27FC236}">
                  <a16:creationId xmlns:a16="http://schemas.microsoft.com/office/drawing/2014/main" id="{22E0B74C-B2D9-3544-B2F3-D1BAEF1A6E56}"/>
                </a:ext>
              </a:extLst>
            </p:cNvPr>
            <p:cNvSpPr/>
            <p:nvPr/>
          </p:nvSpPr>
          <p:spPr>
            <a:xfrm>
              <a:off x="5608825" y="189372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86" name="Google Shape;1649;p5">
              <a:extLst>
                <a:ext uri="{FF2B5EF4-FFF2-40B4-BE49-F238E27FC236}">
                  <a16:creationId xmlns:a16="http://schemas.microsoft.com/office/drawing/2014/main" id="{391AED4D-0AB7-BF43-A5EB-9BF4A33AA04D}"/>
                </a:ext>
              </a:extLst>
            </p:cNvPr>
            <p:cNvSpPr/>
            <p:nvPr/>
          </p:nvSpPr>
          <p:spPr>
            <a:xfrm>
              <a:off x="5608825" y="204425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87" name="Google Shape;1650;p5">
              <a:extLst>
                <a:ext uri="{FF2B5EF4-FFF2-40B4-BE49-F238E27FC236}">
                  <a16:creationId xmlns:a16="http://schemas.microsoft.com/office/drawing/2014/main" id="{69F51BB6-F255-3845-AAA2-9100C9B2BE71}"/>
                </a:ext>
              </a:extLst>
            </p:cNvPr>
            <p:cNvSpPr/>
            <p:nvPr/>
          </p:nvSpPr>
          <p:spPr>
            <a:xfrm>
              <a:off x="5608825" y="219475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88" name="Google Shape;1651;p5">
              <a:extLst>
                <a:ext uri="{FF2B5EF4-FFF2-40B4-BE49-F238E27FC236}">
                  <a16:creationId xmlns:a16="http://schemas.microsoft.com/office/drawing/2014/main" id="{05D78F1C-3C1A-7B47-8B7C-BA3F67372CDE}"/>
                </a:ext>
              </a:extLst>
            </p:cNvPr>
            <p:cNvSpPr/>
            <p:nvPr/>
          </p:nvSpPr>
          <p:spPr>
            <a:xfrm>
              <a:off x="5608825" y="249577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89" name="Google Shape;1652;p5">
              <a:extLst>
                <a:ext uri="{FF2B5EF4-FFF2-40B4-BE49-F238E27FC236}">
                  <a16:creationId xmlns:a16="http://schemas.microsoft.com/office/drawing/2014/main" id="{7DDEE49B-B17F-2341-8D79-6736E6C2C525}"/>
                </a:ext>
              </a:extLst>
            </p:cNvPr>
            <p:cNvSpPr/>
            <p:nvPr/>
          </p:nvSpPr>
          <p:spPr>
            <a:xfrm>
              <a:off x="5608825" y="2646275"/>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90" name="Google Shape;1653;p5">
              <a:extLst>
                <a:ext uri="{FF2B5EF4-FFF2-40B4-BE49-F238E27FC236}">
                  <a16:creationId xmlns:a16="http://schemas.microsoft.com/office/drawing/2014/main" id="{4905210E-2A44-CA4D-93E5-9CF3C144B221}"/>
                </a:ext>
              </a:extLst>
            </p:cNvPr>
            <p:cNvSpPr/>
            <p:nvPr/>
          </p:nvSpPr>
          <p:spPr>
            <a:xfrm>
              <a:off x="5608825" y="2947300"/>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91" name="Google Shape;1654;p5">
              <a:extLst>
                <a:ext uri="{FF2B5EF4-FFF2-40B4-BE49-F238E27FC236}">
                  <a16:creationId xmlns:a16="http://schemas.microsoft.com/office/drawing/2014/main" id="{E898B416-1C56-924E-A74E-0DDB83A4293F}"/>
                </a:ext>
              </a:extLst>
            </p:cNvPr>
            <p:cNvSpPr/>
            <p:nvPr/>
          </p:nvSpPr>
          <p:spPr>
            <a:xfrm>
              <a:off x="5608825" y="309782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92" name="Google Shape;1655;p5">
              <a:extLst>
                <a:ext uri="{FF2B5EF4-FFF2-40B4-BE49-F238E27FC236}">
                  <a16:creationId xmlns:a16="http://schemas.microsoft.com/office/drawing/2014/main" id="{DA20FD0C-BE3D-1B4B-B1F3-3E9440A7A074}"/>
                </a:ext>
              </a:extLst>
            </p:cNvPr>
            <p:cNvSpPr/>
            <p:nvPr/>
          </p:nvSpPr>
          <p:spPr>
            <a:xfrm>
              <a:off x="5608825" y="324832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93" name="Google Shape;1656;p5">
              <a:extLst>
                <a:ext uri="{FF2B5EF4-FFF2-40B4-BE49-F238E27FC236}">
                  <a16:creationId xmlns:a16="http://schemas.microsoft.com/office/drawing/2014/main" id="{414B1462-FB82-8949-AEDE-F71992A82642}"/>
                </a:ext>
              </a:extLst>
            </p:cNvPr>
            <p:cNvSpPr/>
            <p:nvPr/>
          </p:nvSpPr>
          <p:spPr>
            <a:xfrm>
              <a:off x="5608825" y="339885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94" name="Google Shape;1657;p5">
              <a:extLst>
                <a:ext uri="{FF2B5EF4-FFF2-40B4-BE49-F238E27FC236}">
                  <a16:creationId xmlns:a16="http://schemas.microsoft.com/office/drawing/2014/main" id="{CBBA69E2-4434-744F-B864-1D0D2450507A}"/>
                </a:ext>
              </a:extLst>
            </p:cNvPr>
            <p:cNvSpPr/>
            <p:nvPr/>
          </p:nvSpPr>
          <p:spPr>
            <a:xfrm>
              <a:off x="5608825" y="354935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95" name="Google Shape;1658;p5">
              <a:extLst>
                <a:ext uri="{FF2B5EF4-FFF2-40B4-BE49-F238E27FC236}">
                  <a16:creationId xmlns:a16="http://schemas.microsoft.com/office/drawing/2014/main" id="{DE056547-0810-8E4C-B966-F037B8A10F81}"/>
                </a:ext>
              </a:extLst>
            </p:cNvPr>
            <p:cNvSpPr/>
            <p:nvPr/>
          </p:nvSpPr>
          <p:spPr>
            <a:xfrm>
              <a:off x="5608825" y="369987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96" name="Google Shape;1659;p5">
              <a:extLst>
                <a:ext uri="{FF2B5EF4-FFF2-40B4-BE49-F238E27FC236}">
                  <a16:creationId xmlns:a16="http://schemas.microsoft.com/office/drawing/2014/main" id="{21447739-7C6A-FB4D-B815-3E219DA4352F}"/>
                </a:ext>
              </a:extLst>
            </p:cNvPr>
            <p:cNvSpPr/>
            <p:nvPr/>
          </p:nvSpPr>
          <p:spPr>
            <a:xfrm>
              <a:off x="5608825" y="3850375"/>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97" name="Google Shape;1660;p5">
              <a:extLst>
                <a:ext uri="{FF2B5EF4-FFF2-40B4-BE49-F238E27FC236}">
                  <a16:creationId xmlns:a16="http://schemas.microsoft.com/office/drawing/2014/main" id="{04BE01A3-B616-EB47-8669-FA273EFEBCA4}"/>
                </a:ext>
              </a:extLst>
            </p:cNvPr>
            <p:cNvSpPr/>
            <p:nvPr/>
          </p:nvSpPr>
          <p:spPr>
            <a:xfrm>
              <a:off x="5608825" y="4000875"/>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98" name="Google Shape;1661;p5">
              <a:extLst>
                <a:ext uri="{FF2B5EF4-FFF2-40B4-BE49-F238E27FC236}">
                  <a16:creationId xmlns:a16="http://schemas.microsoft.com/office/drawing/2014/main" id="{2DE8F20B-BFB2-1247-970A-B145AB106C80}"/>
                </a:ext>
              </a:extLst>
            </p:cNvPr>
            <p:cNvSpPr/>
            <p:nvPr/>
          </p:nvSpPr>
          <p:spPr>
            <a:xfrm>
              <a:off x="5608825" y="430190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99" name="Google Shape;1662;p5">
              <a:extLst>
                <a:ext uri="{FF2B5EF4-FFF2-40B4-BE49-F238E27FC236}">
                  <a16:creationId xmlns:a16="http://schemas.microsoft.com/office/drawing/2014/main" id="{03101D00-7601-5648-B058-C5EBB2CD20A2}"/>
                </a:ext>
              </a:extLst>
            </p:cNvPr>
            <p:cNvSpPr/>
            <p:nvPr/>
          </p:nvSpPr>
          <p:spPr>
            <a:xfrm>
              <a:off x="5608825" y="445242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00" name="Google Shape;1663;p5">
              <a:extLst>
                <a:ext uri="{FF2B5EF4-FFF2-40B4-BE49-F238E27FC236}">
                  <a16:creationId xmlns:a16="http://schemas.microsoft.com/office/drawing/2014/main" id="{3A5C93FB-B819-4C4D-A721-A1F4B4989DFE}"/>
                </a:ext>
              </a:extLst>
            </p:cNvPr>
            <p:cNvSpPr/>
            <p:nvPr/>
          </p:nvSpPr>
          <p:spPr>
            <a:xfrm>
              <a:off x="5608825" y="460292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01" name="Google Shape;1664;p5">
              <a:extLst>
                <a:ext uri="{FF2B5EF4-FFF2-40B4-BE49-F238E27FC236}">
                  <a16:creationId xmlns:a16="http://schemas.microsoft.com/office/drawing/2014/main" id="{4F8F863C-818A-2A4A-B3CE-69B70C694AAA}"/>
                </a:ext>
              </a:extLst>
            </p:cNvPr>
            <p:cNvSpPr/>
            <p:nvPr/>
          </p:nvSpPr>
          <p:spPr>
            <a:xfrm>
              <a:off x="5608825" y="475345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02" name="Google Shape;1665;p5">
              <a:extLst>
                <a:ext uri="{FF2B5EF4-FFF2-40B4-BE49-F238E27FC236}">
                  <a16:creationId xmlns:a16="http://schemas.microsoft.com/office/drawing/2014/main" id="{74D3A868-8AE6-B84E-B7BE-E7665AC2BFE1}"/>
                </a:ext>
              </a:extLst>
            </p:cNvPr>
            <p:cNvSpPr/>
            <p:nvPr/>
          </p:nvSpPr>
          <p:spPr>
            <a:xfrm>
              <a:off x="5608825" y="490395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03" name="Google Shape;1666;p5">
              <a:extLst>
                <a:ext uri="{FF2B5EF4-FFF2-40B4-BE49-F238E27FC236}">
                  <a16:creationId xmlns:a16="http://schemas.microsoft.com/office/drawing/2014/main" id="{16705488-0335-9D48-80DE-500A6D2E9F97}"/>
                </a:ext>
              </a:extLst>
            </p:cNvPr>
            <p:cNvSpPr/>
            <p:nvPr/>
          </p:nvSpPr>
          <p:spPr>
            <a:xfrm>
              <a:off x="5608825" y="5054450"/>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04" name="Google Shape;1667;p5">
              <a:extLst>
                <a:ext uri="{FF2B5EF4-FFF2-40B4-BE49-F238E27FC236}">
                  <a16:creationId xmlns:a16="http://schemas.microsoft.com/office/drawing/2014/main" id="{27D2B6BD-387C-6A44-A12D-260D49579C81}"/>
                </a:ext>
              </a:extLst>
            </p:cNvPr>
            <p:cNvSpPr/>
            <p:nvPr/>
          </p:nvSpPr>
          <p:spPr>
            <a:xfrm>
              <a:off x="5608825" y="5204975"/>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05" name="Google Shape;1668;p5">
              <a:extLst>
                <a:ext uri="{FF2B5EF4-FFF2-40B4-BE49-F238E27FC236}">
                  <a16:creationId xmlns:a16="http://schemas.microsoft.com/office/drawing/2014/main" id="{FB284177-F864-BB42-9E65-89A1100F6AC7}"/>
                </a:ext>
              </a:extLst>
            </p:cNvPr>
            <p:cNvSpPr/>
            <p:nvPr/>
          </p:nvSpPr>
          <p:spPr>
            <a:xfrm>
              <a:off x="5608825" y="535547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06" name="Google Shape;1669;p5">
              <a:extLst>
                <a:ext uri="{FF2B5EF4-FFF2-40B4-BE49-F238E27FC236}">
                  <a16:creationId xmlns:a16="http://schemas.microsoft.com/office/drawing/2014/main" id="{5D2DD25A-CD4C-C54A-8B12-92E42EED241A}"/>
                </a:ext>
              </a:extLst>
            </p:cNvPr>
            <p:cNvSpPr/>
            <p:nvPr/>
          </p:nvSpPr>
          <p:spPr>
            <a:xfrm>
              <a:off x="5759350" y="23812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07" name="Google Shape;1670;p5">
              <a:extLst>
                <a:ext uri="{FF2B5EF4-FFF2-40B4-BE49-F238E27FC236}">
                  <a16:creationId xmlns:a16="http://schemas.microsoft.com/office/drawing/2014/main" id="{7CE86082-AB37-FA40-AA2B-01D768F76522}"/>
                </a:ext>
              </a:extLst>
            </p:cNvPr>
            <p:cNvSpPr/>
            <p:nvPr/>
          </p:nvSpPr>
          <p:spPr>
            <a:xfrm>
              <a:off x="5759350" y="840150"/>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08" name="Google Shape;1671;p5">
              <a:extLst>
                <a:ext uri="{FF2B5EF4-FFF2-40B4-BE49-F238E27FC236}">
                  <a16:creationId xmlns:a16="http://schemas.microsoft.com/office/drawing/2014/main" id="{5FCFFDB7-C496-5E41-85CC-BBB13BC6AB05}"/>
                </a:ext>
              </a:extLst>
            </p:cNvPr>
            <p:cNvSpPr/>
            <p:nvPr/>
          </p:nvSpPr>
          <p:spPr>
            <a:xfrm>
              <a:off x="5759350" y="114117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09" name="Google Shape;1672;p5">
              <a:extLst>
                <a:ext uri="{FF2B5EF4-FFF2-40B4-BE49-F238E27FC236}">
                  <a16:creationId xmlns:a16="http://schemas.microsoft.com/office/drawing/2014/main" id="{7B1BB52E-D14B-DA4C-9F08-69AC17D0E033}"/>
                </a:ext>
              </a:extLst>
            </p:cNvPr>
            <p:cNvSpPr/>
            <p:nvPr/>
          </p:nvSpPr>
          <p:spPr>
            <a:xfrm>
              <a:off x="5759350" y="1442200"/>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10" name="Google Shape;1673;p5">
              <a:extLst>
                <a:ext uri="{FF2B5EF4-FFF2-40B4-BE49-F238E27FC236}">
                  <a16:creationId xmlns:a16="http://schemas.microsoft.com/office/drawing/2014/main" id="{B70EE8EC-1623-E147-926F-70C71D3EE599}"/>
                </a:ext>
              </a:extLst>
            </p:cNvPr>
            <p:cNvSpPr/>
            <p:nvPr/>
          </p:nvSpPr>
          <p:spPr>
            <a:xfrm>
              <a:off x="5759350" y="189372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11" name="Google Shape;1674;p5">
              <a:extLst>
                <a:ext uri="{FF2B5EF4-FFF2-40B4-BE49-F238E27FC236}">
                  <a16:creationId xmlns:a16="http://schemas.microsoft.com/office/drawing/2014/main" id="{6B52FFD9-9231-3742-9858-982CD88F27B1}"/>
                </a:ext>
              </a:extLst>
            </p:cNvPr>
            <p:cNvSpPr/>
            <p:nvPr/>
          </p:nvSpPr>
          <p:spPr>
            <a:xfrm>
              <a:off x="5759350" y="249577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12" name="Google Shape;1675;p5">
              <a:extLst>
                <a:ext uri="{FF2B5EF4-FFF2-40B4-BE49-F238E27FC236}">
                  <a16:creationId xmlns:a16="http://schemas.microsoft.com/office/drawing/2014/main" id="{C4996ECA-9BD2-C648-A0A0-EA28293858EA}"/>
                </a:ext>
              </a:extLst>
            </p:cNvPr>
            <p:cNvSpPr/>
            <p:nvPr/>
          </p:nvSpPr>
          <p:spPr>
            <a:xfrm>
              <a:off x="5759350" y="2646275"/>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13" name="Google Shape;1676;p5">
              <a:extLst>
                <a:ext uri="{FF2B5EF4-FFF2-40B4-BE49-F238E27FC236}">
                  <a16:creationId xmlns:a16="http://schemas.microsoft.com/office/drawing/2014/main" id="{6DDAFF07-110D-E749-817C-199FE22DB70A}"/>
                </a:ext>
              </a:extLst>
            </p:cNvPr>
            <p:cNvSpPr/>
            <p:nvPr/>
          </p:nvSpPr>
          <p:spPr>
            <a:xfrm>
              <a:off x="5759350" y="369987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14" name="Google Shape;1677;p5">
              <a:extLst>
                <a:ext uri="{FF2B5EF4-FFF2-40B4-BE49-F238E27FC236}">
                  <a16:creationId xmlns:a16="http://schemas.microsoft.com/office/drawing/2014/main" id="{AF4ABCC8-7531-3C4F-BD15-221ADFABCE40}"/>
                </a:ext>
              </a:extLst>
            </p:cNvPr>
            <p:cNvSpPr/>
            <p:nvPr/>
          </p:nvSpPr>
          <p:spPr>
            <a:xfrm>
              <a:off x="5759350" y="4151400"/>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15" name="Google Shape;1678;p5">
              <a:extLst>
                <a:ext uri="{FF2B5EF4-FFF2-40B4-BE49-F238E27FC236}">
                  <a16:creationId xmlns:a16="http://schemas.microsoft.com/office/drawing/2014/main" id="{89153334-D6EE-5A4C-8F2A-2387DC8B7FBF}"/>
                </a:ext>
              </a:extLst>
            </p:cNvPr>
            <p:cNvSpPr/>
            <p:nvPr/>
          </p:nvSpPr>
          <p:spPr>
            <a:xfrm>
              <a:off x="5759350" y="4903950"/>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16" name="Google Shape;1679;p5">
              <a:extLst>
                <a:ext uri="{FF2B5EF4-FFF2-40B4-BE49-F238E27FC236}">
                  <a16:creationId xmlns:a16="http://schemas.microsoft.com/office/drawing/2014/main" id="{642649F4-0C92-A141-82E4-18ED66DCC1F4}"/>
                </a:ext>
              </a:extLst>
            </p:cNvPr>
            <p:cNvSpPr/>
            <p:nvPr/>
          </p:nvSpPr>
          <p:spPr>
            <a:xfrm>
              <a:off x="5759350" y="535547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17" name="Google Shape;1680;p5">
              <a:extLst>
                <a:ext uri="{FF2B5EF4-FFF2-40B4-BE49-F238E27FC236}">
                  <a16:creationId xmlns:a16="http://schemas.microsoft.com/office/drawing/2014/main" id="{004CCD90-FA5D-FE41-969F-F7E90C7EC844}"/>
                </a:ext>
              </a:extLst>
            </p:cNvPr>
            <p:cNvSpPr/>
            <p:nvPr/>
          </p:nvSpPr>
          <p:spPr>
            <a:xfrm>
              <a:off x="5909850" y="68965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18" name="Google Shape;1681;p5">
              <a:extLst>
                <a:ext uri="{FF2B5EF4-FFF2-40B4-BE49-F238E27FC236}">
                  <a16:creationId xmlns:a16="http://schemas.microsoft.com/office/drawing/2014/main" id="{E6B32ED3-05C0-074C-AA54-0216B7388FBA}"/>
                </a:ext>
              </a:extLst>
            </p:cNvPr>
            <p:cNvSpPr/>
            <p:nvPr/>
          </p:nvSpPr>
          <p:spPr>
            <a:xfrm>
              <a:off x="5909850" y="189372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19" name="Google Shape;1682;p5">
              <a:extLst>
                <a:ext uri="{FF2B5EF4-FFF2-40B4-BE49-F238E27FC236}">
                  <a16:creationId xmlns:a16="http://schemas.microsoft.com/office/drawing/2014/main" id="{D512DF84-62F1-9D47-ACCD-D1B6508F791D}"/>
                </a:ext>
              </a:extLst>
            </p:cNvPr>
            <p:cNvSpPr/>
            <p:nvPr/>
          </p:nvSpPr>
          <p:spPr>
            <a:xfrm>
              <a:off x="5909850" y="2796800"/>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20" name="Google Shape;1683;p5">
              <a:extLst>
                <a:ext uri="{FF2B5EF4-FFF2-40B4-BE49-F238E27FC236}">
                  <a16:creationId xmlns:a16="http://schemas.microsoft.com/office/drawing/2014/main" id="{B0D9D63F-1C88-D647-B0E0-3E735E2CA54D}"/>
                </a:ext>
              </a:extLst>
            </p:cNvPr>
            <p:cNvSpPr/>
            <p:nvPr/>
          </p:nvSpPr>
          <p:spPr>
            <a:xfrm>
              <a:off x="6060375" y="4753450"/>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21" name="Google Shape;1684;p5">
              <a:extLst>
                <a:ext uri="{FF2B5EF4-FFF2-40B4-BE49-F238E27FC236}">
                  <a16:creationId xmlns:a16="http://schemas.microsoft.com/office/drawing/2014/main" id="{7185CFC9-79A4-4048-83CF-2774B6677065}"/>
                </a:ext>
              </a:extLst>
            </p:cNvPr>
            <p:cNvSpPr/>
            <p:nvPr/>
          </p:nvSpPr>
          <p:spPr>
            <a:xfrm>
              <a:off x="6210875" y="2646275"/>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22" name="Google Shape;1685;p5">
              <a:extLst>
                <a:ext uri="{FF2B5EF4-FFF2-40B4-BE49-F238E27FC236}">
                  <a16:creationId xmlns:a16="http://schemas.microsoft.com/office/drawing/2014/main" id="{4444AC4F-41F9-034B-A378-941E386815A9}"/>
                </a:ext>
              </a:extLst>
            </p:cNvPr>
            <p:cNvSpPr/>
            <p:nvPr/>
          </p:nvSpPr>
          <p:spPr>
            <a:xfrm>
              <a:off x="6210875" y="5204975"/>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23" name="Google Shape;1686;p5">
              <a:extLst>
                <a:ext uri="{FF2B5EF4-FFF2-40B4-BE49-F238E27FC236}">
                  <a16:creationId xmlns:a16="http://schemas.microsoft.com/office/drawing/2014/main" id="{EFDD2978-4E66-7647-B61F-705BDEBC07B4}"/>
                </a:ext>
              </a:extLst>
            </p:cNvPr>
            <p:cNvSpPr/>
            <p:nvPr/>
          </p:nvSpPr>
          <p:spPr>
            <a:xfrm>
              <a:off x="6511900" y="990675"/>
              <a:ext cx="121400" cy="121400"/>
            </a:xfrm>
            <a:custGeom>
              <a:avLst/>
              <a:gdLst/>
              <a:ahLst/>
              <a:cxnLst/>
              <a:rect l="l" t="t" r="r" b="b"/>
              <a:pathLst>
                <a:path w="4856" h="4856" extrusionOk="0">
                  <a:moveTo>
                    <a:pt x="0" y="0"/>
                  </a:moveTo>
                  <a:lnTo>
                    <a:pt x="0" y="4855"/>
                  </a:lnTo>
                  <a:lnTo>
                    <a:pt x="4856" y="4855"/>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grpSp>
      <p:grpSp>
        <p:nvGrpSpPr>
          <p:cNvPr id="124" name="Google Shape;1687;p5">
            <a:extLst>
              <a:ext uri="{FF2B5EF4-FFF2-40B4-BE49-F238E27FC236}">
                <a16:creationId xmlns:a16="http://schemas.microsoft.com/office/drawing/2014/main" id="{D34BFD7F-D511-B04B-9FD2-7A5DBC596CBB}"/>
              </a:ext>
            </a:extLst>
          </p:cNvPr>
          <p:cNvGrpSpPr/>
          <p:nvPr/>
        </p:nvGrpSpPr>
        <p:grpSpPr>
          <a:xfrm rot="10800000">
            <a:off x="7682451" y="28707"/>
            <a:ext cx="994639" cy="4940182"/>
            <a:chOff x="5759350" y="388625"/>
            <a:chExt cx="1024450" cy="5088250"/>
          </a:xfrm>
          <a:solidFill>
            <a:schemeClr val="accent1">
              <a:lumMod val="40000"/>
              <a:lumOff val="60000"/>
            </a:schemeClr>
          </a:solidFill>
        </p:grpSpPr>
        <p:sp>
          <p:nvSpPr>
            <p:cNvPr id="125" name="Google Shape;1688;p5">
              <a:extLst>
                <a:ext uri="{FF2B5EF4-FFF2-40B4-BE49-F238E27FC236}">
                  <a16:creationId xmlns:a16="http://schemas.microsoft.com/office/drawing/2014/main" id="{874BD032-C701-4544-8AFF-0DFEF2B1E55F}"/>
                </a:ext>
              </a:extLst>
            </p:cNvPr>
            <p:cNvSpPr/>
            <p:nvPr/>
          </p:nvSpPr>
          <p:spPr>
            <a:xfrm>
              <a:off x="5759350" y="539125"/>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26" name="Google Shape;1689;p5">
              <a:extLst>
                <a:ext uri="{FF2B5EF4-FFF2-40B4-BE49-F238E27FC236}">
                  <a16:creationId xmlns:a16="http://schemas.microsoft.com/office/drawing/2014/main" id="{2085B4D2-F79C-C04C-AE1D-AA071FDD79D0}"/>
                </a:ext>
              </a:extLst>
            </p:cNvPr>
            <p:cNvSpPr/>
            <p:nvPr/>
          </p:nvSpPr>
          <p:spPr>
            <a:xfrm>
              <a:off x="5759350" y="1291700"/>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27" name="Google Shape;1690;p5">
              <a:extLst>
                <a:ext uri="{FF2B5EF4-FFF2-40B4-BE49-F238E27FC236}">
                  <a16:creationId xmlns:a16="http://schemas.microsoft.com/office/drawing/2014/main" id="{43021614-BACD-FC4E-B47F-2AC3D0B4EAC5}"/>
                </a:ext>
              </a:extLst>
            </p:cNvPr>
            <p:cNvSpPr/>
            <p:nvPr/>
          </p:nvSpPr>
          <p:spPr>
            <a:xfrm>
              <a:off x="5759350" y="2796800"/>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28" name="Google Shape;1691;p5">
              <a:extLst>
                <a:ext uri="{FF2B5EF4-FFF2-40B4-BE49-F238E27FC236}">
                  <a16:creationId xmlns:a16="http://schemas.microsoft.com/office/drawing/2014/main" id="{78C87C8F-4C06-0648-A289-09C02EC063DD}"/>
                </a:ext>
              </a:extLst>
            </p:cNvPr>
            <p:cNvSpPr/>
            <p:nvPr/>
          </p:nvSpPr>
          <p:spPr>
            <a:xfrm>
              <a:off x="5759350" y="3398850"/>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29" name="Google Shape;1692;p5">
              <a:extLst>
                <a:ext uri="{FF2B5EF4-FFF2-40B4-BE49-F238E27FC236}">
                  <a16:creationId xmlns:a16="http://schemas.microsoft.com/office/drawing/2014/main" id="{16DA0A49-BE70-A24C-871F-8349C0AB78BB}"/>
                </a:ext>
              </a:extLst>
            </p:cNvPr>
            <p:cNvSpPr/>
            <p:nvPr/>
          </p:nvSpPr>
          <p:spPr>
            <a:xfrm>
              <a:off x="5759350" y="3549350"/>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30" name="Google Shape;1693;p5">
              <a:extLst>
                <a:ext uri="{FF2B5EF4-FFF2-40B4-BE49-F238E27FC236}">
                  <a16:creationId xmlns:a16="http://schemas.microsoft.com/office/drawing/2014/main" id="{0E22CB15-C880-8340-A89B-A3B46A71E7D2}"/>
                </a:ext>
              </a:extLst>
            </p:cNvPr>
            <p:cNvSpPr/>
            <p:nvPr/>
          </p:nvSpPr>
          <p:spPr>
            <a:xfrm>
              <a:off x="5759350" y="4301900"/>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31" name="Google Shape;1694;p5">
              <a:extLst>
                <a:ext uri="{FF2B5EF4-FFF2-40B4-BE49-F238E27FC236}">
                  <a16:creationId xmlns:a16="http://schemas.microsoft.com/office/drawing/2014/main" id="{C6342314-EE47-D84E-B992-96E27D9E0026}"/>
                </a:ext>
              </a:extLst>
            </p:cNvPr>
            <p:cNvSpPr/>
            <p:nvPr/>
          </p:nvSpPr>
          <p:spPr>
            <a:xfrm>
              <a:off x="5759350" y="5204975"/>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32" name="Google Shape;1695;p5">
              <a:extLst>
                <a:ext uri="{FF2B5EF4-FFF2-40B4-BE49-F238E27FC236}">
                  <a16:creationId xmlns:a16="http://schemas.microsoft.com/office/drawing/2014/main" id="{A32CEF17-445D-0445-89BF-B6A3F2D6318D}"/>
                </a:ext>
              </a:extLst>
            </p:cNvPr>
            <p:cNvSpPr/>
            <p:nvPr/>
          </p:nvSpPr>
          <p:spPr>
            <a:xfrm>
              <a:off x="5909850" y="388625"/>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33" name="Google Shape;1696;p5">
              <a:extLst>
                <a:ext uri="{FF2B5EF4-FFF2-40B4-BE49-F238E27FC236}">
                  <a16:creationId xmlns:a16="http://schemas.microsoft.com/office/drawing/2014/main" id="{2C82F381-D0CF-9643-9714-27E21BE802D0}"/>
                </a:ext>
              </a:extLst>
            </p:cNvPr>
            <p:cNvSpPr/>
            <p:nvPr/>
          </p:nvSpPr>
          <p:spPr>
            <a:xfrm>
              <a:off x="5909850" y="114117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34" name="Google Shape;1697;p5">
              <a:extLst>
                <a:ext uri="{FF2B5EF4-FFF2-40B4-BE49-F238E27FC236}">
                  <a16:creationId xmlns:a16="http://schemas.microsoft.com/office/drawing/2014/main" id="{B6F5B8C4-28B0-B14A-AD09-8A7A5611827F}"/>
                </a:ext>
              </a:extLst>
            </p:cNvPr>
            <p:cNvSpPr/>
            <p:nvPr/>
          </p:nvSpPr>
          <p:spPr>
            <a:xfrm>
              <a:off x="5909850" y="129170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35" name="Google Shape;1698;p5">
              <a:extLst>
                <a:ext uri="{FF2B5EF4-FFF2-40B4-BE49-F238E27FC236}">
                  <a16:creationId xmlns:a16="http://schemas.microsoft.com/office/drawing/2014/main" id="{3CCAC089-00C9-3C4E-8A61-A3474FBB71B4}"/>
                </a:ext>
              </a:extLst>
            </p:cNvPr>
            <p:cNvSpPr/>
            <p:nvPr/>
          </p:nvSpPr>
          <p:spPr>
            <a:xfrm>
              <a:off x="5909850" y="1442200"/>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36" name="Google Shape;1699;p5">
              <a:extLst>
                <a:ext uri="{FF2B5EF4-FFF2-40B4-BE49-F238E27FC236}">
                  <a16:creationId xmlns:a16="http://schemas.microsoft.com/office/drawing/2014/main" id="{92FCC753-3545-C54D-855E-C680B7BE9640}"/>
                </a:ext>
              </a:extLst>
            </p:cNvPr>
            <p:cNvSpPr/>
            <p:nvPr/>
          </p:nvSpPr>
          <p:spPr>
            <a:xfrm>
              <a:off x="5909850" y="1743225"/>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37" name="Google Shape;1700;p5">
              <a:extLst>
                <a:ext uri="{FF2B5EF4-FFF2-40B4-BE49-F238E27FC236}">
                  <a16:creationId xmlns:a16="http://schemas.microsoft.com/office/drawing/2014/main" id="{C27FC5EC-438D-814A-B185-56CD575318EB}"/>
                </a:ext>
              </a:extLst>
            </p:cNvPr>
            <p:cNvSpPr/>
            <p:nvPr/>
          </p:nvSpPr>
          <p:spPr>
            <a:xfrm>
              <a:off x="5909850" y="204425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38" name="Google Shape;1701;p5">
              <a:extLst>
                <a:ext uri="{FF2B5EF4-FFF2-40B4-BE49-F238E27FC236}">
                  <a16:creationId xmlns:a16="http://schemas.microsoft.com/office/drawing/2014/main" id="{ECEE8DFE-19AA-504D-A8FD-BC528C960658}"/>
                </a:ext>
              </a:extLst>
            </p:cNvPr>
            <p:cNvSpPr/>
            <p:nvPr/>
          </p:nvSpPr>
          <p:spPr>
            <a:xfrm>
              <a:off x="5909850" y="2646275"/>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39" name="Google Shape;1702;p5">
              <a:extLst>
                <a:ext uri="{FF2B5EF4-FFF2-40B4-BE49-F238E27FC236}">
                  <a16:creationId xmlns:a16="http://schemas.microsoft.com/office/drawing/2014/main" id="{C6D9A0BE-A32D-C647-ADAB-611E41FECE96}"/>
                </a:ext>
              </a:extLst>
            </p:cNvPr>
            <p:cNvSpPr/>
            <p:nvPr/>
          </p:nvSpPr>
          <p:spPr>
            <a:xfrm>
              <a:off x="5909850" y="2947300"/>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40" name="Google Shape;1703;p5">
              <a:extLst>
                <a:ext uri="{FF2B5EF4-FFF2-40B4-BE49-F238E27FC236}">
                  <a16:creationId xmlns:a16="http://schemas.microsoft.com/office/drawing/2014/main" id="{175C45FF-01E9-254F-9167-94E6F963BDA1}"/>
                </a:ext>
              </a:extLst>
            </p:cNvPr>
            <p:cNvSpPr/>
            <p:nvPr/>
          </p:nvSpPr>
          <p:spPr>
            <a:xfrm>
              <a:off x="5909850" y="309782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41" name="Google Shape;1704;p5">
              <a:extLst>
                <a:ext uri="{FF2B5EF4-FFF2-40B4-BE49-F238E27FC236}">
                  <a16:creationId xmlns:a16="http://schemas.microsoft.com/office/drawing/2014/main" id="{C34A5FFB-409A-CA43-B46E-BB42E65E465D}"/>
                </a:ext>
              </a:extLst>
            </p:cNvPr>
            <p:cNvSpPr/>
            <p:nvPr/>
          </p:nvSpPr>
          <p:spPr>
            <a:xfrm>
              <a:off x="5909850" y="324832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42" name="Google Shape;1705;p5">
              <a:extLst>
                <a:ext uri="{FF2B5EF4-FFF2-40B4-BE49-F238E27FC236}">
                  <a16:creationId xmlns:a16="http://schemas.microsoft.com/office/drawing/2014/main" id="{C80EE77B-9E17-3947-8454-9991E65EC2F3}"/>
                </a:ext>
              </a:extLst>
            </p:cNvPr>
            <p:cNvSpPr/>
            <p:nvPr/>
          </p:nvSpPr>
          <p:spPr>
            <a:xfrm>
              <a:off x="5909850" y="354935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43" name="Google Shape;1706;p5">
              <a:extLst>
                <a:ext uri="{FF2B5EF4-FFF2-40B4-BE49-F238E27FC236}">
                  <a16:creationId xmlns:a16="http://schemas.microsoft.com/office/drawing/2014/main" id="{C3FAB7D9-6660-A442-B81D-B1AEE86FB5FC}"/>
                </a:ext>
              </a:extLst>
            </p:cNvPr>
            <p:cNvSpPr/>
            <p:nvPr/>
          </p:nvSpPr>
          <p:spPr>
            <a:xfrm>
              <a:off x="5909850" y="369987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44" name="Google Shape;1707;p5">
              <a:extLst>
                <a:ext uri="{FF2B5EF4-FFF2-40B4-BE49-F238E27FC236}">
                  <a16:creationId xmlns:a16="http://schemas.microsoft.com/office/drawing/2014/main" id="{8A690AF5-4F8F-E748-9FD6-D7199C3FEE4F}"/>
                </a:ext>
              </a:extLst>
            </p:cNvPr>
            <p:cNvSpPr/>
            <p:nvPr/>
          </p:nvSpPr>
          <p:spPr>
            <a:xfrm>
              <a:off x="5909850" y="3850375"/>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45" name="Google Shape;1708;p5">
              <a:extLst>
                <a:ext uri="{FF2B5EF4-FFF2-40B4-BE49-F238E27FC236}">
                  <a16:creationId xmlns:a16="http://schemas.microsoft.com/office/drawing/2014/main" id="{82257ACC-FE18-8649-819D-75ED815A5619}"/>
                </a:ext>
              </a:extLst>
            </p:cNvPr>
            <p:cNvSpPr/>
            <p:nvPr/>
          </p:nvSpPr>
          <p:spPr>
            <a:xfrm>
              <a:off x="5909850" y="4000875"/>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46" name="Google Shape;1709;p5">
              <a:extLst>
                <a:ext uri="{FF2B5EF4-FFF2-40B4-BE49-F238E27FC236}">
                  <a16:creationId xmlns:a16="http://schemas.microsoft.com/office/drawing/2014/main" id="{47ABF0CA-89E3-504B-967F-F85D69F6431E}"/>
                </a:ext>
              </a:extLst>
            </p:cNvPr>
            <p:cNvSpPr/>
            <p:nvPr/>
          </p:nvSpPr>
          <p:spPr>
            <a:xfrm>
              <a:off x="5909850" y="430190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47" name="Google Shape;1710;p5">
              <a:extLst>
                <a:ext uri="{FF2B5EF4-FFF2-40B4-BE49-F238E27FC236}">
                  <a16:creationId xmlns:a16="http://schemas.microsoft.com/office/drawing/2014/main" id="{DEF8279C-5C3D-6444-B57A-7F315926568A}"/>
                </a:ext>
              </a:extLst>
            </p:cNvPr>
            <p:cNvSpPr/>
            <p:nvPr/>
          </p:nvSpPr>
          <p:spPr>
            <a:xfrm>
              <a:off x="5909850" y="445242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48" name="Google Shape;1711;p5">
              <a:extLst>
                <a:ext uri="{FF2B5EF4-FFF2-40B4-BE49-F238E27FC236}">
                  <a16:creationId xmlns:a16="http://schemas.microsoft.com/office/drawing/2014/main" id="{876FD9E5-D98C-4D4E-8E2D-78B843D8B775}"/>
                </a:ext>
              </a:extLst>
            </p:cNvPr>
            <p:cNvSpPr/>
            <p:nvPr/>
          </p:nvSpPr>
          <p:spPr>
            <a:xfrm>
              <a:off x="5909850" y="490395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49" name="Google Shape;1712;p5">
              <a:extLst>
                <a:ext uri="{FF2B5EF4-FFF2-40B4-BE49-F238E27FC236}">
                  <a16:creationId xmlns:a16="http://schemas.microsoft.com/office/drawing/2014/main" id="{50074664-EFA9-CA46-ADE6-8978224CAEF9}"/>
                </a:ext>
              </a:extLst>
            </p:cNvPr>
            <p:cNvSpPr/>
            <p:nvPr/>
          </p:nvSpPr>
          <p:spPr>
            <a:xfrm>
              <a:off x="5909850" y="5054450"/>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50" name="Google Shape;1713;p5">
              <a:extLst>
                <a:ext uri="{FF2B5EF4-FFF2-40B4-BE49-F238E27FC236}">
                  <a16:creationId xmlns:a16="http://schemas.microsoft.com/office/drawing/2014/main" id="{25BA9FE5-0C18-1F4F-955E-39D39417D529}"/>
                </a:ext>
              </a:extLst>
            </p:cNvPr>
            <p:cNvSpPr/>
            <p:nvPr/>
          </p:nvSpPr>
          <p:spPr>
            <a:xfrm>
              <a:off x="5909850" y="5204975"/>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51" name="Google Shape;1714;p5">
              <a:extLst>
                <a:ext uri="{FF2B5EF4-FFF2-40B4-BE49-F238E27FC236}">
                  <a16:creationId xmlns:a16="http://schemas.microsoft.com/office/drawing/2014/main" id="{B01AEED1-EEF9-8848-9FB5-690E444B1150}"/>
                </a:ext>
              </a:extLst>
            </p:cNvPr>
            <p:cNvSpPr/>
            <p:nvPr/>
          </p:nvSpPr>
          <p:spPr>
            <a:xfrm>
              <a:off x="6060375" y="539125"/>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52" name="Google Shape;1715;p5">
              <a:extLst>
                <a:ext uri="{FF2B5EF4-FFF2-40B4-BE49-F238E27FC236}">
                  <a16:creationId xmlns:a16="http://schemas.microsoft.com/office/drawing/2014/main" id="{F26A1DA6-7CA0-8F4A-BC86-53B78DEEE48A}"/>
                </a:ext>
              </a:extLst>
            </p:cNvPr>
            <p:cNvSpPr/>
            <p:nvPr/>
          </p:nvSpPr>
          <p:spPr>
            <a:xfrm>
              <a:off x="6060375" y="689650"/>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53" name="Google Shape;1716;p5">
              <a:extLst>
                <a:ext uri="{FF2B5EF4-FFF2-40B4-BE49-F238E27FC236}">
                  <a16:creationId xmlns:a16="http://schemas.microsoft.com/office/drawing/2014/main" id="{87978FE4-3FD4-934C-A9F4-EDDB131AA260}"/>
                </a:ext>
              </a:extLst>
            </p:cNvPr>
            <p:cNvSpPr/>
            <p:nvPr/>
          </p:nvSpPr>
          <p:spPr>
            <a:xfrm>
              <a:off x="6060375" y="99067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54" name="Google Shape;1717;p5">
              <a:extLst>
                <a:ext uri="{FF2B5EF4-FFF2-40B4-BE49-F238E27FC236}">
                  <a16:creationId xmlns:a16="http://schemas.microsoft.com/office/drawing/2014/main" id="{BFC05741-0962-FD43-8B14-74A639699844}"/>
                </a:ext>
              </a:extLst>
            </p:cNvPr>
            <p:cNvSpPr/>
            <p:nvPr/>
          </p:nvSpPr>
          <p:spPr>
            <a:xfrm>
              <a:off x="6060375" y="1291700"/>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55" name="Google Shape;1718;p5">
              <a:extLst>
                <a:ext uri="{FF2B5EF4-FFF2-40B4-BE49-F238E27FC236}">
                  <a16:creationId xmlns:a16="http://schemas.microsoft.com/office/drawing/2014/main" id="{223F552E-E62C-914D-B965-628D105527A9}"/>
                </a:ext>
              </a:extLst>
            </p:cNvPr>
            <p:cNvSpPr/>
            <p:nvPr/>
          </p:nvSpPr>
          <p:spPr>
            <a:xfrm>
              <a:off x="6060375" y="1442200"/>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56" name="Google Shape;1719;p5">
              <a:extLst>
                <a:ext uri="{FF2B5EF4-FFF2-40B4-BE49-F238E27FC236}">
                  <a16:creationId xmlns:a16="http://schemas.microsoft.com/office/drawing/2014/main" id="{DB06D84D-4E1E-E344-B5BD-F71BB82A0EC4}"/>
                </a:ext>
              </a:extLst>
            </p:cNvPr>
            <p:cNvSpPr/>
            <p:nvPr/>
          </p:nvSpPr>
          <p:spPr>
            <a:xfrm>
              <a:off x="6060375" y="1592700"/>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57" name="Google Shape;1720;p5">
              <a:extLst>
                <a:ext uri="{FF2B5EF4-FFF2-40B4-BE49-F238E27FC236}">
                  <a16:creationId xmlns:a16="http://schemas.microsoft.com/office/drawing/2014/main" id="{DC99A7A3-D8D7-DE48-9B77-2A235CE79395}"/>
                </a:ext>
              </a:extLst>
            </p:cNvPr>
            <p:cNvSpPr/>
            <p:nvPr/>
          </p:nvSpPr>
          <p:spPr>
            <a:xfrm>
              <a:off x="6060375" y="1743225"/>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58" name="Google Shape;1721;p5">
              <a:extLst>
                <a:ext uri="{FF2B5EF4-FFF2-40B4-BE49-F238E27FC236}">
                  <a16:creationId xmlns:a16="http://schemas.microsoft.com/office/drawing/2014/main" id="{FBC1E6C0-FBB8-134C-BED8-A5A82272295D}"/>
                </a:ext>
              </a:extLst>
            </p:cNvPr>
            <p:cNvSpPr/>
            <p:nvPr/>
          </p:nvSpPr>
          <p:spPr>
            <a:xfrm>
              <a:off x="6060375" y="2194750"/>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59" name="Google Shape;1722;p5">
              <a:extLst>
                <a:ext uri="{FF2B5EF4-FFF2-40B4-BE49-F238E27FC236}">
                  <a16:creationId xmlns:a16="http://schemas.microsoft.com/office/drawing/2014/main" id="{B1C43196-D67A-5F4C-859F-8ED81A640381}"/>
                </a:ext>
              </a:extLst>
            </p:cNvPr>
            <p:cNvSpPr/>
            <p:nvPr/>
          </p:nvSpPr>
          <p:spPr>
            <a:xfrm>
              <a:off x="6060375" y="234527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60" name="Google Shape;1723;p5">
              <a:extLst>
                <a:ext uri="{FF2B5EF4-FFF2-40B4-BE49-F238E27FC236}">
                  <a16:creationId xmlns:a16="http://schemas.microsoft.com/office/drawing/2014/main" id="{3C11E23D-DDE9-7848-8419-8C8DC7F072E5}"/>
                </a:ext>
              </a:extLst>
            </p:cNvPr>
            <p:cNvSpPr/>
            <p:nvPr/>
          </p:nvSpPr>
          <p:spPr>
            <a:xfrm>
              <a:off x="6060375" y="249577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61" name="Google Shape;1724;p5">
              <a:extLst>
                <a:ext uri="{FF2B5EF4-FFF2-40B4-BE49-F238E27FC236}">
                  <a16:creationId xmlns:a16="http://schemas.microsoft.com/office/drawing/2014/main" id="{46DD3ED8-7FE1-A340-B849-B8C07C5043F4}"/>
                </a:ext>
              </a:extLst>
            </p:cNvPr>
            <p:cNvSpPr/>
            <p:nvPr/>
          </p:nvSpPr>
          <p:spPr>
            <a:xfrm>
              <a:off x="6060375" y="2646275"/>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62" name="Google Shape;1725;p5">
              <a:extLst>
                <a:ext uri="{FF2B5EF4-FFF2-40B4-BE49-F238E27FC236}">
                  <a16:creationId xmlns:a16="http://schemas.microsoft.com/office/drawing/2014/main" id="{19DFFFCC-75A2-3B46-8DFA-700136F566FE}"/>
                </a:ext>
              </a:extLst>
            </p:cNvPr>
            <p:cNvSpPr/>
            <p:nvPr/>
          </p:nvSpPr>
          <p:spPr>
            <a:xfrm>
              <a:off x="6060375" y="2796800"/>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63" name="Google Shape;1726;p5">
              <a:extLst>
                <a:ext uri="{FF2B5EF4-FFF2-40B4-BE49-F238E27FC236}">
                  <a16:creationId xmlns:a16="http://schemas.microsoft.com/office/drawing/2014/main" id="{4A174B37-822F-164A-8F47-691D727BF6E3}"/>
                </a:ext>
              </a:extLst>
            </p:cNvPr>
            <p:cNvSpPr/>
            <p:nvPr/>
          </p:nvSpPr>
          <p:spPr>
            <a:xfrm>
              <a:off x="6060375" y="2947300"/>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64" name="Google Shape;1727;p5">
              <a:extLst>
                <a:ext uri="{FF2B5EF4-FFF2-40B4-BE49-F238E27FC236}">
                  <a16:creationId xmlns:a16="http://schemas.microsoft.com/office/drawing/2014/main" id="{9426BF5A-A585-2C45-9E81-8EDABD2BFC15}"/>
                </a:ext>
              </a:extLst>
            </p:cNvPr>
            <p:cNvSpPr/>
            <p:nvPr/>
          </p:nvSpPr>
          <p:spPr>
            <a:xfrm>
              <a:off x="6060375" y="309782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65" name="Google Shape;1728;p5">
              <a:extLst>
                <a:ext uri="{FF2B5EF4-FFF2-40B4-BE49-F238E27FC236}">
                  <a16:creationId xmlns:a16="http://schemas.microsoft.com/office/drawing/2014/main" id="{6B203F52-11AE-734C-B4FD-65D608048D28}"/>
                </a:ext>
              </a:extLst>
            </p:cNvPr>
            <p:cNvSpPr/>
            <p:nvPr/>
          </p:nvSpPr>
          <p:spPr>
            <a:xfrm>
              <a:off x="6060375" y="324832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66" name="Google Shape;1729;p5">
              <a:extLst>
                <a:ext uri="{FF2B5EF4-FFF2-40B4-BE49-F238E27FC236}">
                  <a16:creationId xmlns:a16="http://schemas.microsoft.com/office/drawing/2014/main" id="{3144A603-8312-6A43-97CE-2D1BB674106A}"/>
                </a:ext>
              </a:extLst>
            </p:cNvPr>
            <p:cNvSpPr/>
            <p:nvPr/>
          </p:nvSpPr>
          <p:spPr>
            <a:xfrm>
              <a:off x="6060375" y="3398850"/>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67" name="Google Shape;1730;p5">
              <a:extLst>
                <a:ext uri="{FF2B5EF4-FFF2-40B4-BE49-F238E27FC236}">
                  <a16:creationId xmlns:a16="http://schemas.microsoft.com/office/drawing/2014/main" id="{E3AACD69-E77C-EA45-B6B9-2BDDDD375AA6}"/>
                </a:ext>
              </a:extLst>
            </p:cNvPr>
            <p:cNvSpPr/>
            <p:nvPr/>
          </p:nvSpPr>
          <p:spPr>
            <a:xfrm>
              <a:off x="6060375" y="3549350"/>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68" name="Google Shape;1731;p5">
              <a:extLst>
                <a:ext uri="{FF2B5EF4-FFF2-40B4-BE49-F238E27FC236}">
                  <a16:creationId xmlns:a16="http://schemas.microsoft.com/office/drawing/2014/main" id="{D276A031-4ACC-4B45-B8AA-31F0C9BE5D71}"/>
                </a:ext>
              </a:extLst>
            </p:cNvPr>
            <p:cNvSpPr/>
            <p:nvPr/>
          </p:nvSpPr>
          <p:spPr>
            <a:xfrm>
              <a:off x="6060375" y="3850375"/>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69" name="Google Shape;1732;p5">
              <a:extLst>
                <a:ext uri="{FF2B5EF4-FFF2-40B4-BE49-F238E27FC236}">
                  <a16:creationId xmlns:a16="http://schemas.microsoft.com/office/drawing/2014/main" id="{E063B8D2-8F5B-5C4B-9869-BECD5BFA665C}"/>
                </a:ext>
              </a:extLst>
            </p:cNvPr>
            <p:cNvSpPr/>
            <p:nvPr/>
          </p:nvSpPr>
          <p:spPr>
            <a:xfrm>
              <a:off x="6060375" y="4151400"/>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70" name="Google Shape;1733;p5">
              <a:extLst>
                <a:ext uri="{FF2B5EF4-FFF2-40B4-BE49-F238E27FC236}">
                  <a16:creationId xmlns:a16="http://schemas.microsoft.com/office/drawing/2014/main" id="{E2F47176-9518-A84E-8F29-F82DFF7E59D6}"/>
                </a:ext>
              </a:extLst>
            </p:cNvPr>
            <p:cNvSpPr/>
            <p:nvPr/>
          </p:nvSpPr>
          <p:spPr>
            <a:xfrm>
              <a:off x="6060375" y="4301900"/>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71" name="Google Shape;1734;p5">
              <a:extLst>
                <a:ext uri="{FF2B5EF4-FFF2-40B4-BE49-F238E27FC236}">
                  <a16:creationId xmlns:a16="http://schemas.microsoft.com/office/drawing/2014/main" id="{E3605CF0-E79A-8449-BA67-3F5928ED1AF1}"/>
                </a:ext>
              </a:extLst>
            </p:cNvPr>
            <p:cNvSpPr/>
            <p:nvPr/>
          </p:nvSpPr>
          <p:spPr>
            <a:xfrm>
              <a:off x="6060375" y="445242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72" name="Google Shape;1735;p5">
              <a:extLst>
                <a:ext uri="{FF2B5EF4-FFF2-40B4-BE49-F238E27FC236}">
                  <a16:creationId xmlns:a16="http://schemas.microsoft.com/office/drawing/2014/main" id="{253EA026-07B2-BF49-961A-5741C365EE8B}"/>
                </a:ext>
              </a:extLst>
            </p:cNvPr>
            <p:cNvSpPr/>
            <p:nvPr/>
          </p:nvSpPr>
          <p:spPr>
            <a:xfrm>
              <a:off x="6060375" y="460292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73" name="Google Shape;1736;p5">
              <a:extLst>
                <a:ext uri="{FF2B5EF4-FFF2-40B4-BE49-F238E27FC236}">
                  <a16:creationId xmlns:a16="http://schemas.microsoft.com/office/drawing/2014/main" id="{3E30D561-2C63-C64F-99F6-300D321FDF14}"/>
                </a:ext>
              </a:extLst>
            </p:cNvPr>
            <p:cNvSpPr/>
            <p:nvPr/>
          </p:nvSpPr>
          <p:spPr>
            <a:xfrm>
              <a:off x="6060375" y="4903950"/>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74" name="Google Shape;1737;p5">
              <a:extLst>
                <a:ext uri="{FF2B5EF4-FFF2-40B4-BE49-F238E27FC236}">
                  <a16:creationId xmlns:a16="http://schemas.microsoft.com/office/drawing/2014/main" id="{5BAF9381-4E10-9542-B6BB-BAA8C4AF663F}"/>
                </a:ext>
              </a:extLst>
            </p:cNvPr>
            <p:cNvSpPr/>
            <p:nvPr/>
          </p:nvSpPr>
          <p:spPr>
            <a:xfrm>
              <a:off x="6060375" y="5054450"/>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75" name="Google Shape;1738;p5">
              <a:extLst>
                <a:ext uri="{FF2B5EF4-FFF2-40B4-BE49-F238E27FC236}">
                  <a16:creationId xmlns:a16="http://schemas.microsoft.com/office/drawing/2014/main" id="{983BB226-9DA1-534F-B1D7-EB10B06F1719}"/>
                </a:ext>
              </a:extLst>
            </p:cNvPr>
            <p:cNvSpPr/>
            <p:nvPr/>
          </p:nvSpPr>
          <p:spPr>
            <a:xfrm>
              <a:off x="6060375" y="5204975"/>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76" name="Google Shape;1739;p5">
              <a:extLst>
                <a:ext uri="{FF2B5EF4-FFF2-40B4-BE49-F238E27FC236}">
                  <a16:creationId xmlns:a16="http://schemas.microsoft.com/office/drawing/2014/main" id="{6B95323C-0EEF-ED4A-9D15-1D4B24BF36AF}"/>
                </a:ext>
              </a:extLst>
            </p:cNvPr>
            <p:cNvSpPr/>
            <p:nvPr/>
          </p:nvSpPr>
          <p:spPr>
            <a:xfrm>
              <a:off x="6060375" y="535547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77" name="Google Shape;1740;p5">
              <a:extLst>
                <a:ext uri="{FF2B5EF4-FFF2-40B4-BE49-F238E27FC236}">
                  <a16:creationId xmlns:a16="http://schemas.microsoft.com/office/drawing/2014/main" id="{0AA7B8B3-0CC5-F54E-B617-387F405E9D05}"/>
                </a:ext>
              </a:extLst>
            </p:cNvPr>
            <p:cNvSpPr/>
            <p:nvPr/>
          </p:nvSpPr>
          <p:spPr>
            <a:xfrm>
              <a:off x="6210875" y="539125"/>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78" name="Google Shape;1741;p5">
              <a:extLst>
                <a:ext uri="{FF2B5EF4-FFF2-40B4-BE49-F238E27FC236}">
                  <a16:creationId xmlns:a16="http://schemas.microsoft.com/office/drawing/2014/main" id="{8FB889EB-6CB9-5343-A481-1B3C852279B7}"/>
                </a:ext>
              </a:extLst>
            </p:cNvPr>
            <p:cNvSpPr/>
            <p:nvPr/>
          </p:nvSpPr>
          <p:spPr>
            <a:xfrm>
              <a:off x="6210875" y="99067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79" name="Google Shape;1742;p5">
              <a:extLst>
                <a:ext uri="{FF2B5EF4-FFF2-40B4-BE49-F238E27FC236}">
                  <a16:creationId xmlns:a16="http://schemas.microsoft.com/office/drawing/2014/main" id="{60A9BD71-644E-4D45-A8A2-9989C1269339}"/>
                </a:ext>
              </a:extLst>
            </p:cNvPr>
            <p:cNvSpPr/>
            <p:nvPr/>
          </p:nvSpPr>
          <p:spPr>
            <a:xfrm>
              <a:off x="6210875" y="114117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80" name="Google Shape;1743;p5">
              <a:extLst>
                <a:ext uri="{FF2B5EF4-FFF2-40B4-BE49-F238E27FC236}">
                  <a16:creationId xmlns:a16="http://schemas.microsoft.com/office/drawing/2014/main" id="{783E0B94-FFE0-5941-BB9A-F441619B70C7}"/>
                </a:ext>
              </a:extLst>
            </p:cNvPr>
            <p:cNvSpPr/>
            <p:nvPr/>
          </p:nvSpPr>
          <p:spPr>
            <a:xfrm>
              <a:off x="6210875" y="129170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81" name="Google Shape;1744;p5">
              <a:extLst>
                <a:ext uri="{FF2B5EF4-FFF2-40B4-BE49-F238E27FC236}">
                  <a16:creationId xmlns:a16="http://schemas.microsoft.com/office/drawing/2014/main" id="{D9D2DB8E-E29B-0D4E-AADF-8B2D7CE347A9}"/>
                </a:ext>
              </a:extLst>
            </p:cNvPr>
            <p:cNvSpPr/>
            <p:nvPr/>
          </p:nvSpPr>
          <p:spPr>
            <a:xfrm>
              <a:off x="6210875" y="1592700"/>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82" name="Google Shape;1745;p5">
              <a:extLst>
                <a:ext uri="{FF2B5EF4-FFF2-40B4-BE49-F238E27FC236}">
                  <a16:creationId xmlns:a16="http://schemas.microsoft.com/office/drawing/2014/main" id="{0EB2CAB1-5191-F94A-946B-6DF98A15E526}"/>
                </a:ext>
              </a:extLst>
            </p:cNvPr>
            <p:cNvSpPr/>
            <p:nvPr/>
          </p:nvSpPr>
          <p:spPr>
            <a:xfrm>
              <a:off x="6210875" y="189372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83" name="Google Shape;1746;p5">
              <a:extLst>
                <a:ext uri="{FF2B5EF4-FFF2-40B4-BE49-F238E27FC236}">
                  <a16:creationId xmlns:a16="http://schemas.microsoft.com/office/drawing/2014/main" id="{878A0245-C4BD-0C44-967C-611AC2CF547D}"/>
                </a:ext>
              </a:extLst>
            </p:cNvPr>
            <p:cNvSpPr/>
            <p:nvPr/>
          </p:nvSpPr>
          <p:spPr>
            <a:xfrm>
              <a:off x="6210875" y="204425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84" name="Google Shape;1747;p5">
              <a:extLst>
                <a:ext uri="{FF2B5EF4-FFF2-40B4-BE49-F238E27FC236}">
                  <a16:creationId xmlns:a16="http://schemas.microsoft.com/office/drawing/2014/main" id="{50B5ADC5-9DD6-554A-BEDE-AE47C3C5F873}"/>
                </a:ext>
              </a:extLst>
            </p:cNvPr>
            <p:cNvSpPr/>
            <p:nvPr/>
          </p:nvSpPr>
          <p:spPr>
            <a:xfrm>
              <a:off x="6210875" y="219475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85" name="Google Shape;1748;p5">
              <a:extLst>
                <a:ext uri="{FF2B5EF4-FFF2-40B4-BE49-F238E27FC236}">
                  <a16:creationId xmlns:a16="http://schemas.microsoft.com/office/drawing/2014/main" id="{4630B530-F225-6C47-9973-8A414137A14C}"/>
                </a:ext>
              </a:extLst>
            </p:cNvPr>
            <p:cNvSpPr/>
            <p:nvPr/>
          </p:nvSpPr>
          <p:spPr>
            <a:xfrm>
              <a:off x="6210875" y="249577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86" name="Google Shape;1749;p5">
              <a:extLst>
                <a:ext uri="{FF2B5EF4-FFF2-40B4-BE49-F238E27FC236}">
                  <a16:creationId xmlns:a16="http://schemas.microsoft.com/office/drawing/2014/main" id="{417AFCA3-7B53-A84A-8958-952C500F5E1D}"/>
                </a:ext>
              </a:extLst>
            </p:cNvPr>
            <p:cNvSpPr/>
            <p:nvPr/>
          </p:nvSpPr>
          <p:spPr>
            <a:xfrm>
              <a:off x="6210875" y="2796800"/>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87" name="Google Shape;1750;p5">
              <a:extLst>
                <a:ext uri="{FF2B5EF4-FFF2-40B4-BE49-F238E27FC236}">
                  <a16:creationId xmlns:a16="http://schemas.microsoft.com/office/drawing/2014/main" id="{7F932327-81EC-BB4E-AC93-AD731085E8B8}"/>
                </a:ext>
              </a:extLst>
            </p:cNvPr>
            <p:cNvSpPr/>
            <p:nvPr/>
          </p:nvSpPr>
          <p:spPr>
            <a:xfrm>
              <a:off x="6210875" y="309782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88" name="Google Shape;1751;p5">
              <a:extLst>
                <a:ext uri="{FF2B5EF4-FFF2-40B4-BE49-F238E27FC236}">
                  <a16:creationId xmlns:a16="http://schemas.microsoft.com/office/drawing/2014/main" id="{D5DFE776-94C0-954B-B3EF-A3AAF0B6E01E}"/>
                </a:ext>
              </a:extLst>
            </p:cNvPr>
            <p:cNvSpPr/>
            <p:nvPr/>
          </p:nvSpPr>
          <p:spPr>
            <a:xfrm>
              <a:off x="6210875" y="339885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89" name="Google Shape;1752;p5">
              <a:extLst>
                <a:ext uri="{FF2B5EF4-FFF2-40B4-BE49-F238E27FC236}">
                  <a16:creationId xmlns:a16="http://schemas.microsoft.com/office/drawing/2014/main" id="{6D99FF36-049C-DD48-9580-EDE4718EA217}"/>
                </a:ext>
              </a:extLst>
            </p:cNvPr>
            <p:cNvSpPr/>
            <p:nvPr/>
          </p:nvSpPr>
          <p:spPr>
            <a:xfrm>
              <a:off x="6210875" y="354935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90" name="Google Shape;1753;p5">
              <a:extLst>
                <a:ext uri="{FF2B5EF4-FFF2-40B4-BE49-F238E27FC236}">
                  <a16:creationId xmlns:a16="http://schemas.microsoft.com/office/drawing/2014/main" id="{214322F8-34CD-FF42-9BFD-F7C6005F7455}"/>
                </a:ext>
              </a:extLst>
            </p:cNvPr>
            <p:cNvSpPr/>
            <p:nvPr/>
          </p:nvSpPr>
          <p:spPr>
            <a:xfrm>
              <a:off x="6210875" y="4000875"/>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91" name="Google Shape;1754;p5">
              <a:extLst>
                <a:ext uri="{FF2B5EF4-FFF2-40B4-BE49-F238E27FC236}">
                  <a16:creationId xmlns:a16="http://schemas.microsoft.com/office/drawing/2014/main" id="{E8744291-588C-B948-8BD3-B13AC59E2BB8}"/>
                </a:ext>
              </a:extLst>
            </p:cNvPr>
            <p:cNvSpPr/>
            <p:nvPr/>
          </p:nvSpPr>
          <p:spPr>
            <a:xfrm>
              <a:off x="6210875" y="4151400"/>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92" name="Google Shape;1755;p5">
              <a:extLst>
                <a:ext uri="{FF2B5EF4-FFF2-40B4-BE49-F238E27FC236}">
                  <a16:creationId xmlns:a16="http://schemas.microsoft.com/office/drawing/2014/main" id="{84B5D201-9052-A748-8CBF-B724C962CE4C}"/>
                </a:ext>
              </a:extLst>
            </p:cNvPr>
            <p:cNvSpPr/>
            <p:nvPr/>
          </p:nvSpPr>
          <p:spPr>
            <a:xfrm>
              <a:off x="6210875" y="430190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93" name="Google Shape;1756;p5">
              <a:extLst>
                <a:ext uri="{FF2B5EF4-FFF2-40B4-BE49-F238E27FC236}">
                  <a16:creationId xmlns:a16="http://schemas.microsoft.com/office/drawing/2014/main" id="{06991659-A041-9A4A-AF59-C4884078D277}"/>
                </a:ext>
              </a:extLst>
            </p:cNvPr>
            <p:cNvSpPr/>
            <p:nvPr/>
          </p:nvSpPr>
          <p:spPr>
            <a:xfrm>
              <a:off x="6210875" y="445242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94" name="Google Shape;1757;p5">
              <a:extLst>
                <a:ext uri="{FF2B5EF4-FFF2-40B4-BE49-F238E27FC236}">
                  <a16:creationId xmlns:a16="http://schemas.microsoft.com/office/drawing/2014/main" id="{33D876D5-982F-944E-8983-88260D79B479}"/>
                </a:ext>
              </a:extLst>
            </p:cNvPr>
            <p:cNvSpPr/>
            <p:nvPr/>
          </p:nvSpPr>
          <p:spPr>
            <a:xfrm>
              <a:off x="6210875" y="460292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95" name="Google Shape;1758;p5">
              <a:extLst>
                <a:ext uri="{FF2B5EF4-FFF2-40B4-BE49-F238E27FC236}">
                  <a16:creationId xmlns:a16="http://schemas.microsoft.com/office/drawing/2014/main" id="{5E385BB9-1F00-3042-97B0-118F8B1569F7}"/>
                </a:ext>
              </a:extLst>
            </p:cNvPr>
            <p:cNvSpPr/>
            <p:nvPr/>
          </p:nvSpPr>
          <p:spPr>
            <a:xfrm>
              <a:off x="6210875" y="490395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96" name="Google Shape;1759;p5">
              <a:extLst>
                <a:ext uri="{FF2B5EF4-FFF2-40B4-BE49-F238E27FC236}">
                  <a16:creationId xmlns:a16="http://schemas.microsoft.com/office/drawing/2014/main" id="{D729CD1B-E09F-E243-B0A4-E1762E7C2D2E}"/>
                </a:ext>
              </a:extLst>
            </p:cNvPr>
            <p:cNvSpPr/>
            <p:nvPr/>
          </p:nvSpPr>
          <p:spPr>
            <a:xfrm>
              <a:off x="6210875" y="5054450"/>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97" name="Google Shape;1760;p5">
              <a:extLst>
                <a:ext uri="{FF2B5EF4-FFF2-40B4-BE49-F238E27FC236}">
                  <a16:creationId xmlns:a16="http://schemas.microsoft.com/office/drawing/2014/main" id="{171A3711-FD4D-8743-A732-F6B2B36C3D84}"/>
                </a:ext>
              </a:extLst>
            </p:cNvPr>
            <p:cNvSpPr/>
            <p:nvPr/>
          </p:nvSpPr>
          <p:spPr>
            <a:xfrm>
              <a:off x="6361375" y="388625"/>
              <a:ext cx="121425" cy="121400"/>
            </a:xfrm>
            <a:custGeom>
              <a:avLst/>
              <a:gdLst/>
              <a:ahLst/>
              <a:cxnLst/>
              <a:rect l="l" t="t" r="r" b="b"/>
              <a:pathLst>
                <a:path w="4857" h="4856" extrusionOk="0">
                  <a:moveTo>
                    <a:pt x="1" y="0"/>
                  </a:moveTo>
                  <a:lnTo>
                    <a:pt x="1" y="4856"/>
                  </a:lnTo>
                  <a:lnTo>
                    <a:pt x="4856" y="4856"/>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98" name="Google Shape;1761;p5">
              <a:extLst>
                <a:ext uri="{FF2B5EF4-FFF2-40B4-BE49-F238E27FC236}">
                  <a16:creationId xmlns:a16="http://schemas.microsoft.com/office/drawing/2014/main" id="{F3C5B5BD-E2C3-E744-8399-0C8376A4EA8A}"/>
                </a:ext>
              </a:extLst>
            </p:cNvPr>
            <p:cNvSpPr/>
            <p:nvPr/>
          </p:nvSpPr>
          <p:spPr>
            <a:xfrm>
              <a:off x="6361375" y="539125"/>
              <a:ext cx="121425" cy="121425"/>
            </a:xfrm>
            <a:custGeom>
              <a:avLst/>
              <a:gdLst/>
              <a:ahLst/>
              <a:cxnLst/>
              <a:rect l="l" t="t" r="r" b="b"/>
              <a:pathLst>
                <a:path w="4857" h="4857" extrusionOk="0">
                  <a:moveTo>
                    <a:pt x="1" y="1"/>
                  </a:moveTo>
                  <a:lnTo>
                    <a:pt x="1"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199" name="Google Shape;1762;p5">
              <a:extLst>
                <a:ext uri="{FF2B5EF4-FFF2-40B4-BE49-F238E27FC236}">
                  <a16:creationId xmlns:a16="http://schemas.microsoft.com/office/drawing/2014/main" id="{4DA1A7D5-0C09-834C-ACD3-C0A6DDAD38C0}"/>
                </a:ext>
              </a:extLst>
            </p:cNvPr>
            <p:cNvSpPr/>
            <p:nvPr/>
          </p:nvSpPr>
          <p:spPr>
            <a:xfrm>
              <a:off x="6361375" y="990675"/>
              <a:ext cx="121425" cy="121400"/>
            </a:xfrm>
            <a:custGeom>
              <a:avLst/>
              <a:gdLst/>
              <a:ahLst/>
              <a:cxnLst/>
              <a:rect l="l" t="t" r="r" b="b"/>
              <a:pathLst>
                <a:path w="4857" h="4856" extrusionOk="0">
                  <a:moveTo>
                    <a:pt x="1" y="0"/>
                  </a:moveTo>
                  <a:lnTo>
                    <a:pt x="1" y="4855"/>
                  </a:lnTo>
                  <a:lnTo>
                    <a:pt x="4856" y="4855"/>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200" name="Google Shape;1763;p5">
              <a:extLst>
                <a:ext uri="{FF2B5EF4-FFF2-40B4-BE49-F238E27FC236}">
                  <a16:creationId xmlns:a16="http://schemas.microsoft.com/office/drawing/2014/main" id="{C74BF11E-B411-7946-B5E4-355DE4855596}"/>
                </a:ext>
              </a:extLst>
            </p:cNvPr>
            <p:cNvSpPr/>
            <p:nvPr/>
          </p:nvSpPr>
          <p:spPr>
            <a:xfrm>
              <a:off x="6361375" y="1291700"/>
              <a:ext cx="121425" cy="121400"/>
            </a:xfrm>
            <a:custGeom>
              <a:avLst/>
              <a:gdLst/>
              <a:ahLst/>
              <a:cxnLst/>
              <a:rect l="l" t="t" r="r" b="b"/>
              <a:pathLst>
                <a:path w="4857" h="4856" extrusionOk="0">
                  <a:moveTo>
                    <a:pt x="1" y="0"/>
                  </a:moveTo>
                  <a:lnTo>
                    <a:pt x="1" y="4855"/>
                  </a:lnTo>
                  <a:lnTo>
                    <a:pt x="4856" y="4855"/>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201" name="Google Shape;1764;p5">
              <a:extLst>
                <a:ext uri="{FF2B5EF4-FFF2-40B4-BE49-F238E27FC236}">
                  <a16:creationId xmlns:a16="http://schemas.microsoft.com/office/drawing/2014/main" id="{00D8F816-F63A-5D41-9A47-F5B112630D14}"/>
                </a:ext>
              </a:extLst>
            </p:cNvPr>
            <p:cNvSpPr/>
            <p:nvPr/>
          </p:nvSpPr>
          <p:spPr>
            <a:xfrm>
              <a:off x="6361375" y="1592700"/>
              <a:ext cx="121425" cy="121425"/>
            </a:xfrm>
            <a:custGeom>
              <a:avLst/>
              <a:gdLst/>
              <a:ahLst/>
              <a:cxnLst/>
              <a:rect l="l" t="t" r="r" b="b"/>
              <a:pathLst>
                <a:path w="4857" h="4857" extrusionOk="0">
                  <a:moveTo>
                    <a:pt x="1" y="1"/>
                  </a:moveTo>
                  <a:lnTo>
                    <a:pt x="1"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202" name="Google Shape;1765;p5">
              <a:extLst>
                <a:ext uri="{FF2B5EF4-FFF2-40B4-BE49-F238E27FC236}">
                  <a16:creationId xmlns:a16="http://schemas.microsoft.com/office/drawing/2014/main" id="{0575B519-4B19-884B-ADC2-9937646F5371}"/>
                </a:ext>
              </a:extLst>
            </p:cNvPr>
            <p:cNvSpPr/>
            <p:nvPr/>
          </p:nvSpPr>
          <p:spPr>
            <a:xfrm>
              <a:off x="6361375" y="2044250"/>
              <a:ext cx="121425" cy="121400"/>
            </a:xfrm>
            <a:custGeom>
              <a:avLst/>
              <a:gdLst/>
              <a:ahLst/>
              <a:cxnLst/>
              <a:rect l="l" t="t" r="r" b="b"/>
              <a:pathLst>
                <a:path w="4857" h="4856" extrusionOk="0">
                  <a:moveTo>
                    <a:pt x="1" y="0"/>
                  </a:moveTo>
                  <a:lnTo>
                    <a:pt x="1" y="4855"/>
                  </a:lnTo>
                  <a:lnTo>
                    <a:pt x="4856" y="4855"/>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203" name="Google Shape;1766;p5">
              <a:extLst>
                <a:ext uri="{FF2B5EF4-FFF2-40B4-BE49-F238E27FC236}">
                  <a16:creationId xmlns:a16="http://schemas.microsoft.com/office/drawing/2014/main" id="{2E7D0F49-6566-924A-9ADF-77E0AFC1EB02}"/>
                </a:ext>
              </a:extLst>
            </p:cNvPr>
            <p:cNvSpPr/>
            <p:nvPr/>
          </p:nvSpPr>
          <p:spPr>
            <a:xfrm>
              <a:off x="6361375" y="2345275"/>
              <a:ext cx="121425" cy="121400"/>
            </a:xfrm>
            <a:custGeom>
              <a:avLst/>
              <a:gdLst/>
              <a:ahLst/>
              <a:cxnLst/>
              <a:rect l="l" t="t" r="r" b="b"/>
              <a:pathLst>
                <a:path w="4857" h="4856" extrusionOk="0">
                  <a:moveTo>
                    <a:pt x="1" y="0"/>
                  </a:moveTo>
                  <a:lnTo>
                    <a:pt x="1" y="4855"/>
                  </a:lnTo>
                  <a:lnTo>
                    <a:pt x="4856" y="4855"/>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204" name="Google Shape;1767;p5">
              <a:extLst>
                <a:ext uri="{FF2B5EF4-FFF2-40B4-BE49-F238E27FC236}">
                  <a16:creationId xmlns:a16="http://schemas.microsoft.com/office/drawing/2014/main" id="{8D94574F-40A9-914F-B5BD-2BD124351204}"/>
                </a:ext>
              </a:extLst>
            </p:cNvPr>
            <p:cNvSpPr/>
            <p:nvPr/>
          </p:nvSpPr>
          <p:spPr>
            <a:xfrm>
              <a:off x="6361375" y="2796800"/>
              <a:ext cx="121425" cy="121400"/>
            </a:xfrm>
            <a:custGeom>
              <a:avLst/>
              <a:gdLst/>
              <a:ahLst/>
              <a:cxnLst/>
              <a:rect l="l" t="t" r="r" b="b"/>
              <a:pathLst>
                <a:path w="4857" h="4856" extrusionOk="0">
                  <a:moveTo>
                    <a:pt x="1" y="0"/>
                  </a:moveTo>
                  <a:lnTo>
                    <a:pt x="1" y="4856"/>
                  </a:lnTo>
                  <a:lnTo>
                    <a:pt x="4856" y="4856"/>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205" name="Google Shape;1768;p5">
              <a:extLst>
                <a:ext uri="{FF2B5EF4-FFF2-40B4-BE49-F238E27FC236}">
                  <a16:creationId xmlns:a16="http://schemas.microsoft.com/office/drawing/2014/main" id="{CC175C7D-BA03-284B-8770-DA74F0BAA4E0}"/>
                </a:ext>
              </a:extLst>
            </p:cNvPr>
            <p:cNvSpPr/>
            <p:nvPr/>
          </p:nvSpPr>
          <p:spPr>
            <a:xfrm>
              <a:off x="6361375" y="3097825"/>
              <a:ext cx="121425" cy="121400"/>
            </a:xfrm>
            <a:custGeom>
              <a:avLst/>
              <a:gdLst/>
              <a:ahLst/>
              <a:cxnLst/>
              <a:rect l="l" t="t" r="r" b="b"/>
              <a:pathLst>
                <a:path w="4857" h="4856" extrusionOk="0">
                  <a:moveTo>
                    <a:pt x="1" y="0"/>
                  </a:moveTo>
                  <a:lnTo>
                    <a:pt x="1" y="4855"/>
                  </a:lnTo>
                  <a:lnTo>
                    <a:pt x="4856" y="4855"/>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206" name="Google Shape;1769;p5">
              <a:extLst>
                <a:ext uri="{FF2B5EF4-FFF2-40B4-BE49-F238E27FC236}">
                  <a16:creationId xmlns:a16="http://schemas.microsoft.com/office/drawing/2014/main" id="{215C4499-B5A3-0E4D-B435-E756D052C139}"/>
                </a:ext>
              </a:extLst>
            </p:cNvPr>
            <p:cNvSpPr/>
            <p:nvPr/>
          </p:nvSpPr>
          <p:spPr>
            <a:xfrm>
              <a:off x="6361375" y="3248325"/>
              <a:ext cx="121425" cy="121400"/>
            </a:xfrm>
            <a:custGeom>
              <a:avLst/>
              <a:gdLst/>
              <a:ahLst/>
              <a:cxnLst/>
              <a:rect l="l" t="t" r="r" b="b"/>
              <a:pathLst>
                <a:path w="4857" h="4856" extrusionOk="0">
                  <a:moveTo>
                    <a:pt x="1" y="1"/>
                  </a:moveTo>
                  <a:lnTo>
                    <a:pt x="1"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207" name="Google Shape;1770;p5">
              <a:extLst>
                <a:ext uri="{FF2B5EF4-FFF2-40B4-BE49-F238E27FC236}">
                  <a16:creationId xmlns:a16="http://schemas.microsoft.com/office/drawing/2014/main" id="{7E9F81DE-9AF1-404E-AAC1-D16CBC5FAA62}"/>
                </a:ext>
              </a:extLst>
            </p:cNvPr>
            <p:cNvSpPr/>
            <p:nvPr/>
          </p:nvSpPr>
          <p:spPr>
            <a:xfrm>
              <a:off x="6361375" y="3549350"/>
              <a:ext cx="121425" cy="121400"/>
            </a:xfrm>
            <a:custGeom>
              <a:avLst/>
              <a:gdLst/>
              <a:ahLst/>
              <a:cxnLst/>
              <a:rect l="l" t="t" r="r" b="b"/>
              <a:pathLst>
                <a:path w="4857" h="4856" extrusionOk="0">
                  <a:moveTo>
                    <a:pt x="1" y="1"/>
                  </a:moveTo>
                  <a:lnTo>
                    <a:pt x="1"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208" name="Google Shape;1771;p5">
              <a:extLst>
                <a:ext uri="{FF2B5EF4-FFF2-40B4-BE49-F238E27FC236}">
                  <a16:creationId xmlns:a16="http://schemas.microsoft.com/office/drawing/2014/main" id="{C44C0464-8151-EE4B-8C8B-1A9DFCEB54E0}"/>
                </a:ext>
              </a:extLst>
            </p:cNvPr>
            <p:cNvSpPr/>
            <p:nvPr/>
          </p:nvSpPr>
          <p:spPr>
            <a:xfrm>
              <a:off x="6361375" y="3699875"/>
              <a:ext cx="121425" cy="121400"/>
            </a:xfrm>
            <a:custGeom>
              <a:avLst/>
              <a:gdLst/>
              <a:ahLst/>
              <a:cxnLst/>
              <a:rect l="l" t="t" r="r" b="b"/>
              <a:pathLst>
                <a:path w="4857" h="4856" extrusionOk="0">
                  <a:moveTo>
                    <a:pt x="1" y="0"/>
                  </a:moveTo>
                  <a:lnTo>
                    <a:pt x="1" y="4855"/>
                  </a:lnTo>
                  <a:lnTo>
                    <a:pt x="4856" y="4855"/>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209" name="Google Shape;1772;p5">
              <a:extLst>
                <a:ext uri="{FF2B5EF4-FFF2-40B4-BE49-F238E27FC236}">
                  <a16:creationId xmlns:a16="http://schemas.microsoft.com/office/drawing/2014/main" id="{9732A950-2638-5E46-A2B1-A476999231B7}"/>
                </a:ext>
              </a:extLst>
            </p:cNvPr>
            <p:cNvSpPr/>
            <p:nvPr/>
          </p:nvSpPr>
          <p:spPr>
            <a:xfrm>
              <a:off x="6361375" y="3850375"/>
              <a:ext cx="121425" cy="121400"/>
            </a:xfrm>
            <a:custGeom>
              <a:avLst/>
              <a:gdLst/>
              <a:ahLst/>
              <a:cxnLst/>
              <a:rect l="l" t="t" r="r" b="b"/>
              <a:pathLst>
                <a:path w="4857" h="4856" extrusionOk="0">
                  <a:moveTo>
                    <a:pt x="1" y="0"/>
                  </a:moveTo>
                  <a:lnTo>
                    <a:pt x="1" y="4856"/>
                  </a:lnTo>
                  <a:lnTo>
                    <a:pt x="4856" y="4856"/>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210" name="Google Shape;1773;p5">
              <a:extLst>
                <a:ext uri="{FF2B5EF4-FFF2-40B4-BE49-F238E27FC236}">
                  <a16:creationId xmlns:a16="http://schemas.microsoft.com/office/drawing/2014/main" id="{9194ECF3-2C5A-1C43-8146-285F1F61C157}"/>
                </a:ext>
              </a:extLst>
            </p:cNvPr>
            <p:cNvSpPr/>
            <p:nvPr/>
          </p:nvSpPr>
          <p:spPr>
            <a:xfrm>
              <a:off x="6361375" y="4151400"/>
              <a:ext cx="121425" cy="121400"/>
            </a:xfrm>
            <a:custGeom>
              <a:avLst/>
              <a:gdLst/>
              <a:ahLst/>
              <a:cxnLst/>
              <a:rect l="l" t="t" r="r" b="b"/>
              <a:pathLst>
                <a:path w="4857" h="4856" extrusionOk="0">
                  <a:moveTo>
                    <a:pt x="1" y="0"/>
                  </a:moveTo>
                  <a:lnTo>
                    <a:pt x="1" y="4856"/>
                  </a:lnTo>
                  <a:lnTo>
                    <a:pt x="4856" y="4856"/>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211" name="Google Shape;1774;p5">
              <a:extLst>
                <a:ext uri="{FF2B5EF4-FFF2-40B4-BE49-F238E27FC236}">
                  <a16:creationId xmlns:a16="http://schemas.microsoft.com/office/drawing/2014/main" id="{BE64A1E1-112A-DC40-84AF-577459686365}"/>
                </a:ext>
              </a:extLst>
            </p:cNvPr>
            <p:cNvSpPr/>
            <p:nvPr/>
          </p:nvSpPr>
          <p:spPr>
            <a:xfrm>
              <a:off x="6361375" y="4301900"/>
              <a:ext cx="121425" cy="121400"/>
            </a:xfrm>
            <a:custGeom>
              <a:avLst/>
              <a:gdLst/>
              <a:ahLst/>
              <a:cxnLst/>
              <a:rect l="l" t="t" r="r" b="b"/>
              <a:pathLst>
                <a:path w="4857" h="4856" extrusionOk="0">
                  <a:moveTo>
                    <a:pt x="1" y="1"/>
                  </a:moveTo>
                  <a:lnTo>
                    <a:pt x="1"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212" name="Google Shape;1775;p5">
              <a:extLst>
                <a:ext uri="{FF2B5EF4-FFF2-40B4-BE49-F238E27FC236}">
                  <a16:creationId xmlns:a16="http://schemas.microsoft.com/office/drawing/2014/main" id="{5CB10663-D4D4-8541-8A59-C028DA1A9213}"/>
                </a:ext>
              </a:extLst>
            </p:cNvPr>
            <p:cNvSpPr/>
            <p:nvPr/>
          </p:nvSpPr>
          <p:spPr>
            <a:xfrm>
              <a:off x="6361375" y="4753450"/>
              <a:ext cx="121425" cy="121400"/>
            </a:xfrm>
            <a:custGeom>
              <a:avLst/>
              <a:gdLst/>
              <a:ahLst/>
              <a:cxnLst/>
              <a:rect l="l" t="t" r="r" b="b"/>
              <a:pathLst>
                <a:path w="4857" h="4856" extrusionOk="0">
                  <a:moveTo>
                    <a:pt x="1" y="0"/>
                  </a:moveTo>
                  <a:lnTo>
                    <a:pt x="1" y="4855"/>
                  </a:lnTo>
                  <a:lnTo>
                    <a:pt x="4856" y="4855"/>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213" name="Google Shape;1776;p5">
              <a:extLst>
                <a:ext uri="{FF2B5EF4-FFF2-40B4-BE49-F238E27FC236}">
                  <a16:creationId xmlns:a16="http://schemas.microsoft.com/office/drawing/2014/main" id="{DF45AC94-2472-464D-AF40-19361768FAE3}"/>
                </a:ext>
              </a:extLst>
            </p:cNvPr>
            <p:cNvSpPr/>
            <p:nvPr/>
          </p:nvSpPr>
          <p:spPr>
            <a:xfrm>
              <a:off x="6361375" y="5054450"/>
              <a:ext cx="121425" cy="121425"/>
            </a:xfrm>
            <a:custGeom>
              <a:avLst/>
              <a:gdLst/>
              <a:ahLst/>
              <a:cxnLst/>
              <a:rect l="l" t="t" r="r" b="b"/>
              <a:pathLst>
                <a:path w="4857" h="4857" extrusionOk="0">
                  <a:moveTo>
                    <a:pt x="1" y="1"/>
                  </a:moveTo>
                  <a:lnTo>
                    <a:pt x="1"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214" name="Google Shape;1777;p5">
              <a:extLst>
                <a:ext uri="{FF2B5EF4-FFF2-40B4-BE49-F238E27FC236}">
                  <a16:creationId xmlns:a16="http://schemas.microsoft.com/office/drawing/2014/main" id="{E1EED47B-DF08-B74F-98C2-F92964BB51FE}"/>
                </a:ext>
              </a:extLst>
            </p:cNvPr>
            <p:cNvSpPr/>
            <p:nvPr/>
          </p:nvSpPr>
          <p:spPr>
            <a:xfrm>
              <a:off x="6361375" y="5204975"/>
              <a:ext cx="121425" cy="121400"/>
            </a:xfrm>
            <a:custGeom>
              <a:avLst/>
              <a:gdLst/>
              <a:ahLst/>
              <a:cxnLst/>
              <a:rect l="l" t="t" r="r" b="b"/>
              <a:pathLst>
                <a:path w="4857" h="4856" extrusionOk="0">
                  <a:moveTo>
                    <a:pt x="1" y="0"/>
                  </a:moveTo>
                  <a:lnTo>
                    <a:pt x="1" y="4856"/>
                  </a:lnTo>
                  <a:lnTo>
                    <a:pt x="4856" y="4856"/>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215" name="Google Shape;1778;p5">
              <a:extLst>
                <a:ext uri="{FF2B5EF4-FFF2-40B4-BE49-F238E27FC236}">
                  <a16:creationId xmlns:a16="http://schemas.microsoft.com/office/drawing/2014/main" id="{A19BBBB3-FB3F-384A-A567-41787BDB29E5}"/>
                </a:ext>
              </a:extLst>
            </p:cNvPr>
            <p:cNvSpPr/>
            <p:nvPr/>
          </p:nvSpPr>
          <p:spPr>
            <a:xfrm>
              <a:off x="6511900" y="388625"/>
              <a:ext cx="121400" cy="121400"/>
            </a:xfrm>
            <a:custGeom>
              <a:avLst/>
              <a:gdLst/>
              <a:ahLst/>
              <a:cxnLst/>
              <a:rect l="l" t="t" r="r" b="b"/>
              <a:pathLst>
                <a:path w="4856" h="4856" extrusionOk="0">
                  <a:moveTo>
                    <a:pt x="0" y="0"/>
                  </a:moveTo>
                  <a:lnTo>
                    <a:pt x="0" y="4856"/>
                  </a:lnTo>
                  <a:lnTo>
                    <a:pt x="4856" y="4856"/>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216" name="Google Shape;1779;p5">
              <a:extLst>
                <a:ext uri="{FF2B5EF4-FFF2-40B4-BE49-F238E27FC236}">
                  <a16:creationId xmlns:a16="http://schemas.microsoft.com/office/drawing/2014/main" id="{B1166876-0CF4-874C-885C-8071DEE8BE52}"/>
                </a:ext>
              </a:extLst>
            </p:cNvPr>
            <p:cNvSpPr/>
            <p:nvPr/>
          </p:nvSpPr>
          <p:spPr>
            <a:xfrm>
              <a:off x="6511900" y="1291700"/>
              <a:ext cx="121400" cy="121400"/>
            </a:xfrm>
            <a:custGeom>
              <a:avLst/>
              <a:gdLst/>
              <a:ahLst/>
              <a:cxnLst/>
              <a:rect l="l" t="t" r="r" b="b"/>
              <a:pathLst>
                <a:path w="4856" h="4856" extrusionOk="0">
                  <a:moveTo>
                    <a:pt x="0" y="0"/>
                  </a:moveTo>
                  <a:lnTo>
                    <a:pt x="0" y="4855"/>
                  </a:lnTo>
                  <a:lnTo>
                    <a:pt x="4856" y="4855"/>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217" name="Google Shape;1780;p5">
              <a:extLst>
                <a:ext uri="{FF2B5EF4-FFF2-40B4-BE49-F238E27FC236}">
                  <a16:creationId xmlns:a16="http://schemas.microsoft.com/office/drawing/2014/main" id="{E6CBDA82-4D42-B342-BDBE-9F1E352EEE6B}"/>
                </a:ext>
              </a:extLst>
            </p:cNvPr>
            <p:cNvSpPr/>
            <p:nvPr/>
          </p:nvSpPr>
          <p:spPr>
            <a:xfrm>
              <a:off x="6511900" y="2044250"/>
              <a:ext cx="121400" cy="121400"/>
            </a:xfrm>
            <a:custGeom>
              <a:avLst/>
              <a:gdLst/>
              <a:ahLst/>
              <a:cxnLst/>
              <a:rect l="l" t="t" r="r" b="b"/>
              <a:pathLst>
                <a:path w="4856" h="4856" extrusionOk="0">
                  <a:moveTo>
                    <a:pt x="0" y="0"/>
                  </a:moveTo>
                  <a:lnTo>
                    <a:pt x="0" y="4855"/>
                  </a:lnTo>
                  <a:lnTo>
                    <a:pt x="4856" y="4855"/>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218" name="Google Shape;1781;p5">
              <a:extLst>
                <a:ext uri="{FF2B5EF4-FFF2-40B4-BE49-F238E27FC236}">
                  <a16:creationId xmlns:a16="http://schemas.microsoft.com/office/drawing/2014/main" id="{66EF8E7D-5FEE-BF4E-8BCE-B8789F20EE3F}"/>
                </a:ext>
              </a:extLst>
            </p:cNvPr>
            <p:cNvSpPr/>
            <p:nvPr/>
          </p:nvSpPr>
          <p:spPr>
            <a:xfrm>
              <a:off x="6511900" y="2796800"/>
              <a:ext cx="121400" cy="121400"/>
            </a:xfrm>
            <a:custGeom>
              <a:avLst/>
              <a:gdLst/>
              <a:ahLst/>
              <a:cxnLst/>
              <a:rect l="l" t="t" r="r" b="b"/>
              <a:pathLst>
                <a:path w="4856" h="4856" extrusionOk="0">
                  <a:moveTo>
                    <a:pt x="0" y="0"/>
                  </a:moveTo>
                  <a:lnTo>
                    <a:pt x="0" y="4856"/>
                  </a:lnTo>
                  <a:lnTo>
                    <a:pt x="4856" y="4856"/>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219" name="Google Shape;1782;p5">
              <a:extLst>
                <a:ext uri="{FF2B5EF4-FFF2-40B4-BE49-F238E27FC236}">
                  <a16:creationId xmlns:a16="http://schemas.microsoft.com/office/drawing/2014/main" id="{0F4625F5-ACB4-F94C-BFED-58BF459B0766}"/>
                </a:ext>
              </a:extLst>
            </p:cNvPr>
            <p:cNvSpPr/>
            <p:nvPr/>
          </p:nvSpPr>
          <p:spPr>
            <a:xfrm>
              <a:off x="6511900" y="3699875"/>
              <a:ext cx="121400" cy="121400"/>
            </a:xfrm>
            <a:custGeom>
              <a:avLst/>
              <a:gdLst/>
              <a:ahLst/>
              <a:cxnLst/>
              <a:rect l="l" t="t" r="r" b="b"/>
              <a:pathLst>
                <a:path w="4856" h="4856" extrusionOk="0">
                  <a:moveTo>
                    <a:pt x="0" y="0"/>
                  </a:moveTo>
                  <a:lnTo>
                    <a:pt x="0" y="4855"/>
                  </a:lnTo>
                  <a:lnTo>
                    <a:pt x="4856" y="4855"/>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220" name="Google Shape;1783;p5">
              <a:extLst>
                <a:ext uri="{FF2B5EF4-FFF2-40B4-BE49-F238E27FC236}">
                  <a16:creationId xmlns:a16="http://schemas.microsoft.com/office/drawing/2014/main" id="{C34B22D4-F37B-AC4A-ADAD-023EAB936A09}"/>
                </a:ext>
              </a:extLst>
            </p:cNvPr>
            <p:cNvSpPr/>
            <p:nvPr/>
          </p:nvSpPr>
          <p:spPr>
            <a:xfrm>
              <a:off x="6511900" y="4452425"/>
              <a:ext cx="121400" cy="121400"/>
            </a:xfrm>
            <a:custGeom>
              <a:avLst/>
              <a:gdLst/>
              <a:ahLst/>
              <a:cxnLst/>
              <a:rect l="l" t="t" r="r" b="b"/>
              <a:pathLst>
                <a:path w="4856" h="4856" extrusionOk="0">
                  <a:moveTo>
                    <a:pt x="0" y="0"/>
                  </a:moveTo>
                  <a:lnTo>
                    <a:pt x="0" y="4855"/>
                  </a:lnTo>
                  <a:lnTo>
                    <a:pt x="4856" y="4855"/>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221" name="Google Shape;1784;p5">
              <a:extLst>
                <a:ext uri="{FF2B5EF4-FFF2-40B4-BE49-F238E27FC236}">
                  <a16:creationId xmlns:a16="http://schemas.microsoft.com/office/drawing/2014/main" id="{157CEDDA-1008-3347-BF00-B2A4882A83BA}"/>
                </a:ext>
              </a:extLst>
            </p:cNvPr>
            <p:cNvSpPr/>
            <p:nvPr/>
          </p:nvSpPr>
          <p:spPr>
            <a:xfrm>
              <a:off x="6511900" y="4602925"/>
              <a:ext cx="121400" cy="121400"/>
            </a:xfrm>
            <a:custGeom>
              <a:avLst/>
              <a:gdLst/>
              <a:ahLst/>
              <a:cxnLst/>
              <a:rect l="l" t="t" r="r" b="b"/>
              <a:pathLst>
                <a:path w="4856" h="4856" extrusionOk="0">
                  <a:moveTo>
                    <a:pt x="0" y="1"/>
                  </a:moveTo>
                  <a:lnTo>
                    <a:pt x="0"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222" name="Google Shape;1785;p5">
              <a:extLst>
                <a:ext uri="{FF2B5EF4-FFF2-40B4-BE49-F238E27FC236}">
                  <a16:creationId xmlns:a16="http://schemas.microsoft.com/office/drawing/2014/main" id="{2515B507-665C-844B-AABB-6E8EEF09E351}"/>
                </a:ext>
              </a:extLst>
            </p:cNvPr>
            <p:cNvSpPr/>
            <p:nvPr/>
          </p:nvSpPr>
          <p:spPr>
            <a:xfrm>
              <a:off x="6511900" y="5204975"/>
              <a:ext cx="121400" cy="121400"/>
            </a:xfrm>
            <a:custGeom>
              <a:avLst/>
              <a:gdLst/>
              <a:ahLst/>
              <a:cxnLst/>
              <a:rect l="l" t="t" r="r" b="b"/>
              <a:pathLst>
                <a:path w="4856" h="4856" extrusionOk="0">
                  <a:moveTo>
                    <a:pt x="0" y="0"/>
                  </a:moveTo>
                  <a:lnTo>
                    <a:pt x="0" y="4856"/>
                  </a:lnTo>
                  <a:lnTo>
                    <a:pt x="4856" y="4856"/>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223" name="Google Shape;1786;p5">
              <a:extLst>
                <a:ext uri="{FF2B5EF4-FFF2-40B4-BE49-F238E27FC236}">
                  <a16:creationId xmlns:a16="http://schemas.microsoft.com/office/drawing/2014/main" id="{C383E2D8-D213-2B4E-8897-D72165FDBA06}"/>
                </a:ext>
              </a:extLst>
            </p:cNvPr>
            <p:cNvSpPr/>
            <p:nvPr/>
          </p:nvSpPr>
          <p:spPr>
            <a:xfrm>
              <a:off x="6662400" y="68965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224" name="Google Shape;1787;p5">
              <a:extLst>
                <a:ext uri="{FF2B5EF4-FFF2-40B4-BE49-F238E27FC236}">
                  <a16:creationId xmlns:a16="http://schemas.microsoft.com/office/drawing/2014/main" id="{84DA9B48-036F-E44B-A989-017D2BABDE50}"/>
                </a:ext>
              </a:extLst>
            </p:cNvPr>
            <p:cNvSpPr/>
            <p:nvPr/>
          </p:nvSpPr>
          <p:spPr>
            <a:xfrm>
              <a:off x="6662400" y="1592700"/>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225" name="Google Shape;1788;p5">
              <a:extLst>
                <a:ext uri="{FF2B5EF4-FFF2-40B4-BE49-F238E27FC236}">
                  <a16:creationId xmlns:a16="http://schemas.microsoft.com/office/drawing/2014/main" id="{5571D1A0-A063-3E4E-AD40-97933D87A1F0}"/>
                </a:ext>
              </a:extLst>
            </p:cNvPr>
            <p:cNvSpPr/>
            <p:nvPr/>
          </p:nvSpPr>
          <p:spPr>
            <a:xfrm>
              <a:off x="6662400" y="2646275"/>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grpSp>
      <p:grpSp>
        <p:nvGrpSpPr>
          <p:cNvPr id="226" name="Google Shape;1789;p5">
            <a:extLst>
              <a:ext uri="{FF2B5EF4-FFF2-40B4-BE49-F238E27FC236}">
                <a16:creationId xmlns:a16="http://schemas.microsoft.com/office/drawing/2014/main" id="{7EDE61EA-8179-F245-B4C2-6BBFA0E3063F}"/>
              </a:ext>
            </a:extLst>
          </p:cNvPr>
          <p:cNvGrpSpPr/>
          <p:nvPr/>
        </p:nvGrpSpPr>
        <p:grpSpPr>
          <a:xfrm rot="10800000">
            <a:off x="7682451" y="28707"/>
            <a:ext cx="1140783" cy="5086302"/>
            <a:chOff x="5608825" y="238125"/>
            <a:chExt cx="1174975" cy="5238750"/>
          </a:xfrm>
          <a:solidFill>
            <a:schemeClr val="accent1">
              <a:lumMod val="20000"/>
              <a:lumOff val="80000"/>
            </a:schemeClr>
          </a:solidFill>
        </p:grpSpPr>
        <p:sp>
          <p:nvSpPr>
            <p:cNvPr id="227" name="Google Shape;1790;p5">
              <a:extLst>
                <a:ext uri="{FF2B5EF4-FFF2-40B4-BE49-F238E27FC236}">
                  <a16:creationId xmlns:a16="http://schemas.microsoft.com/office/drawing/2014/main" id="{8C0D77AF-ED00-984F-A6A4-6146B3AC6167}"/>
                </a:ext>
              </a:extLst>
            </p:cNvPr>
            <p:cNvSpPr/>
            <p:nvPr/>
          </p:nvSpPr>
          <p:spPr>
            <a:xfrm>
              <a:off x="5608825" y="388625"/>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228" name="Google Shape;1791;p5">
              <a:extLst>
                <a:ext uri="{FF2B5EF4-FFF2-40B4-BE49-F238E27FC236}">
                  <a16:creationId xmlns:a16="http://schemas.microsoft.com/office/drawing/2014/main" id="{E473DB30-3D4A-904B-B369-6413940DDFF0}"/>
                </a:ext>
              </a:extLst>
            </p:cNvPr>
            <p:cNvSpPr/>
            <p:nvPr/>
          </p:nvSpPr>
          <p:spPr>
            <a:xfrm>
              <a:off x="5608825" y="234527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229" name="Google Shape;1792;p5">
              <a:extLst>
                <a:ext uri="{FF2B5EF4-FFF2-40B4-BE49-F238E27FC236}">
                  <a16:creationId xmlns:a16="http://schemas.microsoft.com/office/drawing/2014/main" id="{49AD6B4B-8743-4E45-8DE5-8C80EDAE2891}"/>
                </a:ext>
              </a:extLst>
            </p:cNvPr>
            <p:cNvSpPr/>
            <p:nvPr/>
          </p:nvSpPr>
          <p:spPr>
            <a:xfrm>
              <a:off x="5608825" y="2796800"/>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230" name="Google Shape;1793;p5">
              <a:extLst>
                <a:ext uri="{FF2B5EF4-FFF2-40B4-BE49-F238E27FC236}">
                  <a16:creationId xmlns:a16="http://schemas.microsoft.com/office/drawing/2014/main" id="{149649B8-C9CF-1042-AE73-71A0247F24E4}"/>
                </a:ext>
              </a:extLst>
            </p:cNvPr>
            <p:cNvSpPr/>
            <p:nvPr/>
          </p:nvSpPr>
          <p:spPr>
            <a:xfrm>
              <a:off x="5608825" y="4151400"/>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231" name="Google Shape;1794;p5">
              <a:extLst>
                <a:ext uri="{FF2B5EF4-FFF2-40B4-BE49-F238E27FC236}">
                  <a16:creationId xmlns:a16="http://schemas.microsoft.com/office/drawing/2014/main" id="{1DCDE99B-A7B1-3348-BF9B-E528D50EF426}"/>
                </a:ext>
              </a:extLst>
            </p:cNvPr>
            <p:cNvSpPr/>
            <p:nvPr/>
          </p:nvSpPr>
          <p:spPr>
            <a:xfrm>
              <a:off x="5759350" y="388625"/>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232" name="Google Shape;1795;p5">
              <a:extLst>
                <a:ext uri="{FF2B5EF4-FFF2-40B4-BE49-F238E27FC236}">
                  <a16:creationId xmlns:a16="http://schemas.microsoft.com/office/drawing/2014/main" id="{4C77CF65-77AE-164D-8CFA-D00C68DA6CBC}"/>
                </a:ext>
              </a:extLst>
            </p:cNvPr>
            <p:cNvSpPr/>
            <p:nvPr/>
          </p:nvSpPr>
          <p:spPr>
            <a:xfrm>
              <a:off x="5759350" y="689650"/>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233" name="Google Shape;1796;p5">
              <a:extLst>
                <a:ext uri="{FF2B5EF4-FFF2-40B4-BE49-F238E27FC236}">
                  <a16:creationId xmlns:a16="http://schemas.microsoft.com/office/drawing/2014/main" id="{F74DB691-A7C0-5B4F-A262-BD336EEDADE3}"/>
                </a:ext>
              </a:extLst>
            </p:cNvPr>
            <p:cNvSpPr/>
            <p:nvPr/>
          </p:nvSpPr>
          <p:spPr>
            <a:xfrm>
              <a:off x="5759350" y="99067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234" name="Google Shape;1797;p5">
              <a:extLst>
                <a:ext uri="{FF2B5EF4-FFF2-40B4-BE49-F238E27FC236}">
                  <a16:creationId xmlns:a16="http://schemas.microsoft.com/office/drawing/2014/main" id="{4D5B83D5-1287-6D43-9C7C-FE69F9944FE0}"/>
                </a:ext>
              </a:extLst>
            </p:cNvPr>
            <p:cNvSpPr/>
            <p:nvPr/>
          </p:nvSpPr>
          <p:spPr>
            <a:xfrm>
              <a:off x="5759350" y="1592700"/>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235" name="Google Shape;1798;p5">
              <a:extLst>
                <a:ext uri="{FF2B5EF4-FFF2-40B4-BE49-F238E27FC236}">
                  <a16:creationId xmlns:a16="http://schemas.microsoft.com/office/drawing/2014/main" id="{66C638A1-66E8-D543-A36D-3514E65785F0}"/>
                </a:ext>
              </a:extLst>
            </p:cNvPr>
            <p:cNvSpPr/>
            <p:nvPr/>
          </p:nvSpPr>
          <p:spPr>
            <a:xfrm>
              <a:off x="5759350" y="1743225"/>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236" name="Google Shape;1799;p5">
              <a:extLst>
                <a:ext uri="{FF2B5EF4-FFF2-40B4-BE49-F238E27FC236}">
                  <a16:creationId xmlns:a16="http://schemas.microsoft.com/office/drawing/2014/main" id="{607E44B1-07D7-8243-BC46-73247619F008}"/>
                </a:ext>
              </a:extLst>
            </p:cNvPr>
            <p:cNvSpPr/>
            <p:nvPr/>
          </p:nvSpPr>
          <p:spPr>
            <a:xfrm>
              <a:off x="5759350" y="2044250"/>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237" name="Google Shape;1800;p5">
              <a:extLst>
                <a:ext uri="{FF2B5EF4-FFF2-40B4-BE49-F238E27FC236}">
                  <a16:creationId xmlns:a16="http://schemas.microsoft.com/office/drawing/2014/main" id="{4DFA4950-F33A-EF4F-A853-F8DE091E8120}"/>
                </a:ext>
              </a:extLst>
            </p:cNvPr>
            <p:cNvSpPr/>
            <p:nvPr/>
          </p:nvSpPr>
          <p:spPr>
            <a:xfrm>
              <a:off x="5759350" y="2194750"/>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238" name="Google Shape;1801;p5">
              <a:extLst>
                <a:ext uri="{FF2B5EF4-FFF2-40B4-BE49-F238E27FC236}">
                  <a16:creationId xmlns:a16="http://schemas.microsoft.com/office/drawing/2014/main" id="{3E94AF5C-BC58-2C45-97F7-583B8F918E65}"/>
                </a:ext>
              </a:extLst>
            </p:cNvPr>
            <p:cNvSpPr/>
            <p:nvPr/>
          </p:nvSpPr>
          <p:spPr>
            <a:xfrm>
              <a:off x="5759350" y="234527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239" name="Google Shape;1802;p5">
              <a:extLst>
                <a:ext uri="{FF2B5EF4-FFF2-40B4-BE49-F238E27FC236}">
                  <a16:creationId xmlns:a16="http://schemas.microsoft.com/office/drawing/2014/main" id="{F6F23FDF-484B-2E49-A6E2-CD6F0CF7BEDC}"/>
                </a:ext>
              </a:extLst>
            </p:cNvPr>
            <p:cNvSpPr/>
            <p:nvPr/>
          </p:nvSpPr>
          <p:spPr>
            <a:xfrm>
              <a:off x="5759350" y="2947300"/>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240" name="Google Shape;1803;p5">
              <a:extLst>
                <a:ext uri="{FF2B5EF4-FFF2-40B4-BE49-F238E27FC236}">
                  <a16:creationId xmlns:a16="http://schemas.microsoft.com/office/drawing/2014/main" id="{DC0A5EC6-098B-2A41-9B5C-92FCCF0FFE12}"/>
                </a:ext>
              </a:extLst>
            </p:cNvPr>
            <p:cNvSpPr/>
            <p:nvPr/>
          </p:nvSpPr>
          <p:spPr>
            <a:xfrm>
              <a:off x="5759350" y="309782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241" name="Google Shape;1804;p5">
              <a:extLst>
                <a:ext uri="{FF2B5EF4-FFF2-40B4-BE49-F238E27FC236}">
                  <a16:creationId xmlns:a16="http://schemas.microsoft.com/office/drawing/2014/main" id="{6B997471-6FA2-AC46-96CA-A048F1E4BE85}"/>
                </a:ext>
              </a:extLst>
            </p:cNvPr>
            <p:cNvSpPr/>
            <p:nvPr/>
          </p:nvSpPr>
          <p:spPr>
            <a:xfrm>
              <a:off x="5759350" y="324832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242" name="Google Shape;1805;p5">
              <a:extLst>
                <a:ext uri="{FF2B5EF4-FFF2-40B4-BE49-F238E27FC236}">
                  <a16:creationId xmlns:a16="http://schemas.microsoft.com/office/drawing/2014/main" id="{2CB9EDFC-EBC4-E246-9510-5431479D1BE9}"/>
                </a:ext>
              </a:extLst>
            </p:cNvPr>
            <p:cNvSpPr/>
            <p:nvPr/>
          </p:nvSpPr>
          <p:spPr>
            <a:xfrm>
              <a:off x="5759350" y="3850375"/>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243" name="Google Shape;1806;p5">
              <a:extLst>
                <a:ext uri="{FF2B5EF4-FFF2-40B4-BE49-F238E27FC236}">
                  <a16:creationId xmlns:a16="http://schemas.microsoft.com/office/drawing/2014/main" id="{6D7B9955-4694-B942-89D1-3F2EF616CDD3}"/>
                </a:ext>
              </a:extLst>
            </p:cNvPr>
            <p:cNvSpPr/>
            <p:nvPr/>
          </p:nvSpPr>
          <p:spPr>
            <a:xfrm>
              <a:off x="5759350" y="4000875"/>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244" name="Google Shape;1807;p5">
              <a:extLst>
                <a:ext uri="{FF2B5EF4-FFF2-40B4-BE49-F238E27FC236}">
                  <a16:creationId xmlns:a16="http://schemas.microsoft.com/office/drawing/2014/main" id="{C79E9534-F141-7645-96CB-0C95A24FA550}"/>
                </a:ext>
              </a:extLst>
            </p:cNvPr>
            <p:cNvSpPr/>
            <p:nvPr/>
          </p:nvSpPr>
          <p:spPr>
            <a:xfrm>
              <a:off x="5759350" y="445242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245" name="Google Shape;1808;p5">
              <a:extLst>
                <a:ext uri="{FF2B5EF4-FFF2-40B4-BE49-F238E27FC236}">
                  <a16:creationId xmlns:a16="http://schemas.microsoft.com/office/drawing/2014/main" id="{1C396A9D-C6C5-D640-B922-2B207688FDB6}"/>
                </a:ext>
              </a:extLst>
            </p:cNvPr>
            <p:cNvSpPr/>
            <p:nvPr/>
          </p:nvSpPr>
          <p:spPr>
            <a:xfrm>
              <a:off x="5759350" y="460292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246" name="Google Shape;1809;p5">
              <a:extLst>
                <a:ext uri="{FF2B5EF4-FFF2-40B4-BE49-F238E27FC236}">
                  <a16:creationId xmlns:a16="http://schemas.microsoft.com/office/drawing/2014/main" id="{62C3AC5B-ADE4-424C-BDC4-ACFA9FE404B8}"/>
                </a:ext>
              </a:extLst>
            </p:cNvPr>
            <p:cNvSpPr/>
            <p:nvPr/>
          </p:nvSpPr>
          <p:spPr>
            <a:xfrm>
              <a:off x="5759350" y="4753450"/>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247" name="Google Shape;1810;p5">
              <a:extLst>
                <a:ext uri="{FF2B5EF4-FFF2-40B4-BE49-F238E27FC236}">
                  <a16:creationId xmlns:a16="http://schemas.microsoft.com/office/drawing/2014/main" id="{BA1E18D8-22C8-4441-9E3B-740C64E8B8E2}"/>
                </a:ext>
              </a:extLst>
            </p:cNvPr>
            <p:cNvSpPr/>
            <p:nvPr/>
          </p:nvSpPr>
          <p:spPr>
            <a:xfrm>
              <a:off x="5759350" y="5054450"/>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248" name="Google Shape;1811;p5">
              <a:extLst>
                <a:ext uri="{FF2B5EF4-FFF2-40B4-BE49-F238E27FC236}">
                  <a16:creationId xmlns:a16="http://schemas.microsoft.com/office/drawing/2014/main" id="{93A9CB74-6E00-C14A-B34F-4B16E05123A4}"/>
                </a:ext>
              </a:extLst>
            </p:cNvPr>
            <p:cNvSpPr/>
            <p:nvPr/>
          </p:nvSpPr>
          <p:spPr>
            <a:xfrm>
              <a:off x="5909850" y="23812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249" name="Google Shape;1812;p5">
              <a:extLst>
                <a:ext uri="{FF2B5EF4-FFF2-40B4-BE49-F238E27FC236}">
                  <a16:creationId xmlns:a16="http://schemas.microsoft.com/office/drawing/2014/main" id="{27678534-FDA5-524E-A86B-3151107F3940}"/>
                </a:ext>
              </a:extLst>
            </p:cNvPr>
            <p:cNvSpPr/>
            <p:nvPr/>
          </p:nvSpPr>
          <p:spPr>
            <a:xfrm>
              <a:off x="5909850" y="539125"/>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250" name="Google Shape;1813;p5">
              <a:extLst>
                <a:ext uri="{FF2B5EF4-FFF2-40B4-BE49-F238E27FC236}">
                  <a16:creationId xmlns:a16="http://schemas.microsoft.com/office/drawing/2014/main" id="{0B1EF22D-8AEE-4B4D-BCC2-3CD12A8072F6}"/>
                </a:ext>
              </a:extLst>
            </p:cNvPr>
            <p:cNvSpPr/>
            <p:nvPr/>
          </p:nvSpPr>
          <p:spPr>
            <a:xfrm>
              <a:off x="5909850" y="84015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251" name="Google Shape;1814;p5">
              <a:extLst>
                <a:ext uri="{FF2B5EF4-FFF2-40B4-BE49-F238E27FC236}">
                  <a16:creationId xmlns:a16="http://schemas.microsoft.com/office/drawing/2014/main" id="{8DD6E943-C169-4448-ABBD-EF5C21819153}"/>
                </a:ext>
              </a:extLst>
            </p:cNvPr>
            <p:cNvSpPr/>
            <p:nvPr/>
          </p:nvSpPr>
          <p:spPr>
            <a:xfrm>
              <a:off x="5909850" y="99067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252" name="Google Shape;1815;p5">
              <a:extLst>
                <a:ext uri="{FF2B5EF4-FFF2-40B4-BE49-F238E27FC236}">
                  <a16:creationId xmlns:a16="http://schemas.microsoft.com/office/drawing/2014/main" id="{F4F6C5AD-F782-8844-9A40-994BF298BEBD}"/>
                </a:ext>
              </a:extLst>
            </p:cNvPr>
            <p:cNvSpPr/>
            <p:nvPr/>
          </p:nvSpPr>
          <p:spPr>
            <a:xfrm>
              <a:off x="5909850" y="1592700"/>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253" name="Google Shape;1816;p5">
              <a:extLst>
                <a:ext uri="{FF2B5EF4-FFF2-40B4-BE49-F238E27FC236}">
                  <a16:creationId xmlns:a16="http://schemas.microsoft.com/office/drawing/2014/main" id="{DB9C22E4-D734-E346-933C-22350986B61D}"/>
                </a:ext>
              </a:extLst>
            </p:cNvPr>
            <p:cNvSpPr/>
            <p:nvPr/>
          </p:nvSpPr>
          <p:spPr>
            <a:xfrm>
              <a:off x="5909850" y="219475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254" name="Google Shape;1817;p5">
              <a:extLst>
                <a:ext uri="{FF2B5EF4-FFF2-40B4-BE49-F238E27FC236}">
                  <a16:creationId xmlns:a16="http://schemas.microsoft.com/office/drawing/2014/main" id="{AFB3EF19-3BAB-B146-A0A4-17FC2415CE0C}"/>
                </a:ext>
              </a:extLst>
            </p:cNvPr>
            <p:cNvSpPr/>
            <p:nvPr/>
          </p:nvSpPr>
          <p:spPr>
            <a:xfrm>
              <a:off x="5909850" y="234527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255" name="Google Shape;1818;p5">
              <a:extLst>
                <a:ext uri="{FF2B5EF4-FFF2-40B4-BE49-F238E27FC236}">
                  <a16:creationId xmlns:a16="http://schemas.microsoft.com/office/drawing/2014/main" id="{698450D0-44FC-3F47-B3D6-292F66015E28}"/>
                </a:ext>
              </a:extLst>
            </p:cNvPr>
            <p:cNvSpPr/>
            <p:nvPr/>
          </p:nvSpPr>
          <p:spPr>
            <a:xfrm>
              <a:off x="5909850" y="249577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256" name="Google Shape;1819;p5">
              <a:extLst>
                <a:ext uri="{FF2B5EF4-FFF2-40B4-BE49-F238E27FC236}">
                  <a16:creationId xmlns:a16="http://schemas.microsoft.com/office/drawing/2014/main" id="{C754BD08-AFCC-594B-9654-1496C5BEFD16}"/>
                </a:ext>
              </a:extLst>
            </p:cNvPr>
            <p:cNvSpPr/>
            <p:nvPr/>
          </p:nvSpPr>
          <p:spPr>
            <a:xfrm>
              <a:off x="5909850" y="339885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257" name="Google Shape;1820;p5">
              <a:extLst>
                <a:ext uri="{FF2B5EF4-FFF2-40B4-BE49-F238E27FC236}">
                  <a16:creationId xmlns:a16="http://schemas.microsoft.com/office/drawing/2014/main" id="{0B3730A3-5645-E74A-93B7-34F8C858B6F4}"/>
                </a:ext>
              </a:extLst>
            </p:cNvPr>
            <p:cNvSpPr/>
            <p:nvPr/>
          </p:nvSpPr>
          <p:spPr>
            <a:xfrm>
              <a:off x="5909850" y="4151400"/>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258" name="Google Shape;1821;p5">
              <a:extLst>
                <a:ext uri="{FF2B5EF4-FFF2-40B4-BE49-F238E27FC236}">
                  <a16:creationId xmlns:a16="http://schemas.microsoft.com/office/drawing/2014/main" id="{C502EC1B-7C55-7141-AB6A-EFF629FC4356}"/>
                </a:ext>
              </a:extLst>
            </p:cNvPr>
            <p:cNvSpPr/>
            <p:nvPr/>
          </p:nvSpPr>
          <p:spPr>
            <a:xfrm>
              <a:off x="5909850" y="460292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259" name="Google Shape;1822;p5">
              <a:extLst>
                <a:ext uri="{FF2B5EF4-FFF2-40B4-BE49-F238E27FC236}">
                  <a16:creationId xmlns:a16="http://schemas.microsoft.com/office/drawing/2014/main" id="{0E4EC9B9-B704-AC4E-A8BA-656B82E20A28}"/>
                </a:ext>
              </a:extLst>
            </p:cNvPr>
            <p:cNvSpPr/>
            <p:nvPr/>
          </p:nvSpPr>
          <p:spPr>
            <a:xfrm>
              <a:off x="5909850" y="475345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260" name="Google Shape;1823;p5">
              <a:extLst>
                <a:ext uri="{FF2B5EF4-FFF2-40B4-BE49-F238E27FC236}">
                  <a16:creationId xmlns:a16="http://schemas.microsoft.com/office/drawing/2014/main" id="{238ADE19-7695-3C41-BA3E-BF20FF3D5AEF}"/>
                </a:ext>
              </a:extLst>
            </p:cNvPr>
            <p:cNvSpPr/>
            <p:nvPr/>
          </p:nvSpPr>
          <p:spPr>
            <a:xfrm>
              <a:off x="5909850" y="535547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261" name="Google Shape;1824;p5">
              <a:extLst>
                <a:ext uri="{FF2B5EF4-FFF2-40B4-BE49-F238E27FC236}">
                  <a16:creationId xmlns:a16="http://schemas.microsoft.com/office/drawing/2014/main" id="{FA99D04D-9D2F-144B-8395-D01A00AC2054}"/>
                </a:ext>
              </a:extLst>
            </p:cNvPr>
            <p:cNvSpPr/>
            <p:nvPr/>
          </p:nvSpPr>
          <p:spPr>
            <a:xfrm>
              <a:off x="6060375" y="23812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262" name="Google Shape;1825;p5">
              <a:extLst>
                <a:ext uri="{FF2B5EF4-FFF2-40B4-BE49-F238E27FC236}">
                  <a16:creationId xmlns:a16="http://schemas.microsoft.com/office/drawing/2014/main" id="{56C6D592-0ADC-E548-8DF0-5DDFCE380E10}"/>
                </a:ext>
              </a:extLst>
            </p:cNvPr>
            <p:cNvSpPr/>
            <p:nvPr/>
          </p:nvSpPr>
          <p:spPr>
            <a:xfrm>
              <a:off x="6060375" y="388625"/>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263" name="Google Shape;1826;p5">
              <a:extLst>
                <a:ext uri="{FF2B5EF4-FFF2-40B4-BE49-F238E27FC236}">
                  <a16:creationId xmlns:a16="http://schemas.microsoft.com/office/drawing/2014/main" id="{F75F9BBD-E383-5149-B39B-32E0C827EE04}"/>
                </a:ext>
              </a:extLst>
            </p:cNvPr>
            <p:cNvSpPr/>
            <p:nvPr/>
          </p:nvSpPr>
          <p:spPr>
            <a:xfrm>
              <a:off x="6060375" y="840150"/>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264" name="Google Shape;1827;p5">
              <a:extLst>
                <a:ext uri="{FF2B5EF4-FFF2-40B4-BE49-F238E27FC236}">
                  <a16:creationId xmlns:a16="http://schemas.microsoft.com/office/drawing/2014/main" id="{635D545E-E855-4A44-813F-9165736E820A}"/>
                </a:ext>
              </a:extLst>
            </p:cNvPr>
            <p:cNvSpPr/>
            <p:nvPr/>
          </p:nvSpPr>
          <p:spPr>
            <a:xfrm>
              <a:off x="6060375" y="114117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265" name="Google Shape;1828;p5">
              <a:extLst>
                <a:ext uri="{FF2B5EF4-FFF2-40B4-BE49-F238E27FC236}">
                  <a16:creationId xmlns:a16="http://schemas.microsoft.com/office/drawing/2014/main" id="{7AB71D18-7247-274B-AACF-EF82B0D69BF5}"/>
                </a:ext>
              </a:extLst>
            </p:cNvPr>
            <p:cNvSpPr/>
            <p:nvPr/>
          </p:nvSpPr>
          <p:spPr>
            <a:xfrm>
              <a:off x="6060375" y="189372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266" name="Google Shape;1829;p5">
              <a:extLst>
                <a:ext uri="{FF2B5EF4-FFF2-40B4-BE49-F238E27FC236}">
                  <a16:creationId xmlns:a16="http://schemas.microsoft.com/office/drawing/2014/main" id="{1A75C45D-D574-E34E-A084-2D262D9BA28D}"/>
                </a:ext>
              </a:extLst>
            </p:cNvPr>
            <p:cNvSpPr/>
            <p:nvPr/>
          </p:nvSpPr>
          <p:spPr>
            <a:xfrm>
              <a:off x="6060375" y="2044250"/>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267" name="Google Shape;1830;p5">
              <a:extLst>
                <a:ext uri="{FF2B5EF4-FFF2-40B4-BE49-F238E27FC236}">
                  <a16:creationId xmlns:a16="http://schemas.microsoft.com/office/drawing/2014/main" id="{4357D2AF-CEDC-004E-949D-E0981FF68C44}"/>
                </a:ext>
              </a:extLst>
            </p:cNvPr>
            <p:cNvSpPr/>
            <p:nvPr/>
          </p:nvSpPr>
          <p:spPr>
            <a:xfrm>
              <a:off x="6060375" y="369987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268" name="Google Shape;1831;p5">
              <a:extLst>
                <a:ext uri="{FF2B5EF4-FFF2-40B4-BE49-F238E27FC236}">
                  <a16:creationId xmlns:a16="http://schemas.microsoft.com/office/drawing/2014/main" id="{61F5B1B7-2B4D-C54D-B856-817B6C7C5302}"/>
                </a:ext>
              </a:extLst>
            </p:cNvPr>
            <p:cNvSpPr/>
            <p:nvPr/>
          </p:nvSpPr>
          <p:spPr>
            <a:xfrm>
              <a:off x="6060375" y="4000875"/>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269" name="Google Shape;1832;p5">
              <a:extLst>
                <a:ext uri="{FF2B5EF4-FFF2-40B4-BE49-F238E27FC236}">
                  <a16:creationId xmlns:a16="http://schemas.microsoft.com/office/drawing/2014/main" id="{6EE72490-46B0-0342-8541-9740B665E625}"/>
                </a:ext>
              </a:extLst>
            </p:cNvPr>
            <p:cNvSpPr/>
            <p:nvPr/>
          </p:nvSpPr>
          <p:spPr>
            <a:xfrm>
              <a:off x="6210875" y="23812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270" name="Google Shape;1833;p5">
              <a:extLst>
                <a:ext uri="{FF2B5EF4-FFF2-40B4-BE49-F238E27FC236}">
                  <a16:creationId xmlns:a16="http://schemas.microsoft.com/office/drawing/2014/main" id="{FE73769A-0AA9-D04A-AC2A-4E83D726EBE4}"/>
                </a:ext>
              </a:extLst>
            </p:cNvPr>
            <p:cNvSpPr/>
            <p:nvPr/>
          </p:nvSpPr>
          <p:spPr>
            <a:xfrm>
              <a:off x="6210875" y="68965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271" name="Google Shape;1834;p5">
              <a:extLst>
                <a:ext uri="{FF2B5EF4-FFF2-40B4-BE49-F238E27FC236}">
                  <a16:creationId xmlns:a16="http://schemas.microsoft.com/office/drawing/2014/main" id="{A3744580-AEEB-A843-BC17-7C38732940B3}"/>
                </a:ext>
              </a:extLst>
            </p:cNvPr>
            <p:cNvSpPr/>
            <p:nvPr/>
          </p:nvSpPr>
          <p:spPr>
            <a:xfrm>
              <a:off x="6210875" y="234527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272" name="Google Shape;1835;p5">
              <a:extLst>
                <a:ext uri="{FF2B5EF4-FFF2-40B4-BE49-F238E27FC236}">
                  <a16:creationId xmlns:a16="http://schemas.microsoft.com/office/drawing/2014/main" id="{3B1FDBA4-38BB-0344-BBEE-EB838125E2FA}"/>
                </a:ext>
              </a:extLst>
            </p:cNvPr>
            <p:cNvSpPr/>
            <p:nvPr/>
          </p:nvSpPr>
          <p:spPr>
            <a:xfrm>
              <a:off x="6210875" y="324832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273" name="Google Shape;1836;p5">
              <a:extLst>
                <a:ext uri="{FF2B5EF4-FFF2-40B4-BE49-F238E27FC236}">
                  <a16:creationId xmlns:a16="http://schemas.microsoft.com/office/drawing/2014/main" id="{2ACF7575-42A6-2045-A228-E29A75CA2262}"/>
                </a:ext>
              </a:extLst>
            </p:cNvPr>
            <p:cNvSpPr/>
            <p:nvPr/>
          </p:nvSpPr>
          <p:spPr>
            <a:xfrm>
              <a:off x="6210875" y="369987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274" name="Google Shape;1837;p5">
              <a:extLst>
                <a:ext uri="{FF2B5EF4-FFF2-40B4-BE49-F238E27FC236}">
                  <a16:creationId xmlns:a16="http://schemas.microsoft.com/office/drawing/2014/main" id="{17FC188B-33CB-BD44-AD66-D600B4F856B7}"/>
                </a:ext>
              </a:extLst>
            </p:cNvPr>
            <p:cNvSpPr/>
            <p:nvPr/>
          </p:nvSpPr>
          <p:spPr>
            <a:xfrm>
              <a:off x="6361375" y="1442200"/>
              <a:ext cx="121425" cy="121400"/>
            </a:xfrm>
            <a:custGeom>
              <a:avLst/>
              <a:gdLst/>
              <a:ahLst/>
              <a:cxnLst/>
              <a:rect l="l" t="t" r="r" b="b"/>
              <a:pathLst>
                <a:path w="4857" h="4856" extrusionOk="0">
                  <a:moveTo>
                    <a:pt x="1" y="0"/>
                  </a:moveTo>
                  <a:lnTo>
                    <a:pt x="1" y="4856"/>
                  </a:lnTo>
                  <a:lnTo>
                    <a:pt x="4856" y="4856"/>
                  </a:lnTo>
                  <a:lnTo>
                    <a:pt x="4856" y="0"/>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275" name="Google Shape;1838;p5">
              <a:extLst>
                <a:ext uri="{FF2B5EF4-FFF2-40B4-BE49-F238E27FC236}">
                  <a16:creationId xmlns:a16="http://schemas.microsoft.com/office/drawing/2014/main" id="{668EB4FB-EFF7-C34E-9208-B25434ECFC0E}"/>
                </a:ext>
              </a:extLst>
            </p:cNvPr>
            <p:cNvSpPr/>
            <p:nvPr/>
          </p:nvSpPr>
          <p:spPr>
            <a:xfrm>
              <a:off x="6361375" y="2646275"/>
              <a:ext cx="121425" cy="121425"/>
            </a:xfrm>
            <a:custGeom>
              <a:avLst/>
              <a:gdLst/>
              <a:ahLst/>
              <a:cxnLst/>
              <a:rect l="l" t="t" r="r" b="b"/>
              <a:pathLst>
                <a:path w="4857" h="4857" extrusionOk="0">
                  <a:moveTo>
                    <a:pt x="1" y="1"/>
                  </a:moveTo>
                  <a:lnTo>
                    <a:pt x="1"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276" name="Google Shape;1839;p5">
              <a:extLst>
                <a:ext uri="{FF2B5EF4-FFF2-40B4-BE49-F238E27FC236}">
                  <a16:creationId xmlns:a16="http://schemas.microsoft.com/office/drawing/2014/main" id="{DDEED3E1-92EB-CD49-A4A7-291374436B8E}"/>
                </a:ext>
              </a:extLst>
            </p:cNvPr>
            <p:cNvSpPr/>
            <p:nvPr/>
          </p:nvSpPr>
          <p:spPr>
            <a:xfrm>
              <a:off x="6662400" y="490395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grpSp>
      <p:pic>
        <p:nvPicPr>
          <p:cNvPr id="277" name="Imagen 281">
            <a:extLst>
              <a:ext uri="{FF2B5EF4-FFF2-40B4-BE49-F238E27FC236}">
                <a16:creationId xmlns:a16="http://schemas.microsoft.com/office/drawing/2014/main" id="{2C4A3F3F-8902-8249-9439-9691994E816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363" y="158750"/>
            <a:ext cx="1011237"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8" name="Google Shape;2676;p8">
            <a:extLst>
              <a:ext uri="{FF2B5EF4-FFF2-40B4-BE49-F238E27FC236}">
                <a16:creationId xmlns:a16="http://schemas.microsoft.com/office/drawing/2014/main" id="{3AB2108D-384B-1C49-BB88-1C3ABF514C72}"/>
              </a:ext>
            </a:extLst>
          </p:cNvPr>
          <p:cNvSpPr txBox="1">
            <a:spLocks noGrp="1"/>
          </p:cNvSpPr>
          <p:nvPr>
            <p:ph type="sldNum" idx="10"/>
          </p:nvPr>
        </p:nvSpPr>
        <p:spPr>
          <a:xfrm>
            <a:off x="92075" y="4719638"/>
            <a:ext cx="547688" cy="393700"/>
          </a:xfrm>
        </p:spPr>
        <p:txBody>
          <a:bodyPr lIns="91425" tIns="91425" rIns="91425" bIns="91425"/>
          <a:lstStyle>
            <a:lvl1pPr>
              <a:defRPr>
                <a:solidFill>
                  <a:schemeClr val="bg1"/>
                </a:solidFill>
              </a:defRPr>
            </a:lvl1pPr>
          </a:lstStyle>
          <a:p>
            <a:fld id="{D20FABB0-EC37-3345-97B3-7DF5BA2B9567}" type="slidenum">
              <a:rPr lang="es-CO" altLang="es-CO"/>
              <a:pPr/>
              <a:t>‹Nº›</a:t>
            </a:fld>
            <a:endParaRPr lang="es-CO" altLang="es-CO" dirty="0"/>
          </a:p>
        </p:txBody>
      </p:sp>
    </p:spTree>
    <p:extLst>
      <p:ext uri="{BB962C8B-B14F-4D97-AF65-F5344CB8AC3E}">
        <p14:creationId xmlns:p14="http://schemas.microsoft.com/office/powerpoint/2010/main" val="29383243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2_portada">
    <p:spTree>
      <p:nvGrpSpPr>
        <p:cNvPr id="1" name=""/>
        <p:cNvGrpSpPr/>
        <p:nvPr/>
      </p:nvGrpSpPr>
      <p:grpSpPr>
        <a:xfrm>
          <a:off x="0" y="0"/>
          <a:ext cx="0" cy="0"/>
          <a:chOff x="0" y="0"/>
          <a:chExt cx="0" cy="0"/>
        </a:xfrm>
      </p:grpSpPr>
      <p:pic>
        <p:nvPicPr>
          <p:cNvPr id="3" name="Imagen 6">
            <a:extLst>
              <a:ext uri="{FF2B5EF4-FFF2-40B4-BE49-F238E27FC236}">
                <a16:creationId xmlns:a16="http://schemas.microsoft.com/office/drawing/2014/main" id="{DEB875E7-4A10-3C44-82EB-B3688797C5C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301163" cy="524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ítulo 1"/>
          <p:cNvSpPr>
            <a:spLocks noGrp="1"/>
          </p:cNvSpPr>
          <p:nvPr>
            <p:ph type="title"/>
          </p:nvPr>
        </p:nvSpPr>
        <p:spPr>
          <a:xfrm>
            <a:off x="0" y="350730"/>
            <a:ext cx="9301547" cy="821951"/>
          </a:xfrm>
        </p:spPr>
        <p:txBody>
          <a:bodyPr>
            <a:normAutofit/>
          </a:bodyPr>
          <a:lstStyle>
            <a:lvl1pPr algn="ctr">
              <a:defRPr sz="2850" b="1">
                <a:solidFill>
                  <a:schemeClr val="accent1">
                    <a:lumMod val="75000"/>
                  </a:schemeClr>
                </a:solidFill>
                <a:latin typeface="Eras Medium ITC" panose="020B0602030504020804" pitchFamily="34" charset="0"/>
              </a:defRPr>
            </a:lvl1pPr>
          </a:lstStyle>
          <a:p>
            <a:r>
              <a:rPr lang="es-ES"/>
              <a:t>Haga clic para modificar el estilo de título del patrón</a:t>
            </a:r>
            <a:endParaRPr lang="es-CO" dirty="0"/>
          </a:p>
        </p:txBody>
      </p:sp>
    </p:spTree>
    <p:extLst>
      <p:ext uri="{BB962C8B-B14F-4D97-AF65-F5344CB8AC3E}">
        <p14:creationId xmlns:p14="http://schemas.microsoft.com/office/powerpoint/2010/main" val="649068355"/>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a:defRPr/>
            </a:pPr>
            <a:fld id="{B403A4AF-C060-2640-847C-6F83FAF8B89F}" type="datetimeFigureOut">
              <a:rPr lang="es-CO" smtClean="0"/>
              <a:pPr>
                <a:defRPr/>
              </a:pPr>
              <a:t>17/12/2025</a:t>
            </a:fld>
            <a:endParaRPr lang="es-CO" dirty="0"/>
          </a:p>
        </p:txBody>
      </p:sp>
      <p:sp>
        <p:nvSpPr>
          <p:cNvPr id="5" name="Footer Placeholder 4"/>
          <p:cNvSpPr>
            <a:spLocks noGrp="1"/>
          </p:cNvSpPr>
          <p:nvPr>
            <p:ph type="ftr" sz="quarter" idx="11"/>
          </p:nvPr>
        </p:nvSpPr>
        <p:spPr/>
        <p:txBody>
          <a:bodyPr/>
          <a:lstStyle/>
          <a:p>
            <a:pPr>
              <a:defRPr/>
            </a:pPr>
            <a:r>
              <a:rPr lang="es-CO"/>
              <a:t>Presentación de Informes</a:t>
            </a:r>
            <a:endParaRPr lang="es-CO" dirty="0"/>
          </a:p>
        </p:txBody>
      </p:sp>
      <p:sp>
        <p:nvSpPr>
          <p:cNvPr id="6" name="Slide Number Placeholder 5"/>
          <p:cNvSpPr>
            <a:spLocks noGrp="1"/>
          </p:cNvSpPr>
          <p:nvPr>
            <p:ph type="sldNum" sz="quarter" idx="12"/>
          </p:nvPr>
        </p:nvSpPr>
        <p:spPr/>
        <p:txBody>
          <a:bodyPr/>
          <a:lstStyle/>
          <a:p>
            <a:fld id="{FDF0834B-F30F-9C47-8D8F-B6EBCE86D5F5}" type="slidenum">
              <a:rPr lang="es-CO" altLang="es-CO" smtClean="0"/>
              <a:pPr/>
              <a:t>‹Nº›</a:t>
            </a:fld>
            <a:endParaRPr lang="es-CO" altLang="es-CO" dirty="0"/>
          </a:p>
        </p:txBody>
      </p:sp>
    </p:spTree>
    <p:extLst>
      <p:ext uri="{BB962C8B-B14F-4D97-AF65-F5344CB8AC3E}">
        <p14:creationId xmlns:p14="http://schemas.microsoft.com/office/powerpoint/2010/main" val="3123650657"/>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pPr>
              <a:defRPr/>
            </a:pPr>
            <a:fld id="{E676CB3C-03B1-F84B-8DB4-D189634BE6BE}" type="datetimeFigureOut">
              <a:rPr lang="es-CO" smtClean="0"/>
              <a:pPr>
                <a:defRPr/>
              </a:pPr>
              <a:t>17/12/2025</a:t>
            </a:fld>
            <a:endParaRPr lang="es-CO" dirty="0"/>
          </a:p>
        </p:txBody>
      </p:sp>
      <p:sp>
        <p:nvSpPr>
          <p:cNvPr id="5" name="Footer Placeholder 4"/>
          <p:cNvSpPr>
            <a:spLocks noGrp="1"/>
          </p:cNvSpPr>
          <p:nvPr>
            <p:ph type="ftr" sz="quarter" idx="11"/>
          </p:nvPr>
        </p:nvSpPr>
        <p:spPr/>
        <p:txBody>
          <a:bodyPr/>
          <a:lstStyle/>
          <a:p>
            <a:pPr>
              <a:defRPr/>
            </a:pPr>
            <a:r>
              <a:rPr lang="es-CO"/>
              <a:t>Presentación de Informes</a:t>
            </a:r>
            <a:endParaRPr lang="es-CO" dirty="0"/>
          </a:p>
        </p:txBody>
      </p:sp>
      <p:sp>
        <p:nvSpPr>
          <p:cNvPr id="6" name="Slide Number Placeholder 5"/>
          <p:cNvSpPr>
            <a:spLocks noGrp="1"/>
          </p:cNvSpPr>
          <p:nvPr>
            <p:ph type="sldNum" sz="quarter" idx="12"/>
          </p:nvPr>
        </p:nvSpPr>
        <p:spPr/>
        <p:txBody>
          <a:bodyPr/>
          <a:lstStyle/>
          <a:p>
            <a:fld id="{32003754-6BC6-A141-AB22-109219F08484}" type="slidenum">
              <a:rPr lang="es-CO" altLang="es-CO" smtClean="0"/>
              <a:pPr/>
              <a:t>‹Nº›</a:t>
            </a:fld>
            <a:endParaRPr lang="es-CO" altLang="es-CO" dirty="0"/>
          </a:p>
        </p:txBody>
      </p:sp>
    </p:spTree>
    <p:extLst>
      <p:ext uri="{BB962C8B-B14F-4D97-AF65-F5344CB8AC3E}">
        <p14:creationId xmlns:p14="http://schemas.microsoft.com/office/powerpoint/2010/main" val="3331498907"/>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pPr>
              <a:defRPr/>
            </a:pPr>
            <a:fld id="{AA5FA201-3BA4-EA4E-8DDC-6B9D33E8D505}" type="datetimeFigureOut">
              <a:rPr lang="es-CO" smtClean="0"/>
              <a:pPr>
                <a:defRPr/>
              </a:pPr>
              <a:t>17/12/2025</a:t>
            </a:fld>
            <a:endParaRPr lang="es-CO" dirty="0"/>
          </a:p>
        </p:txBody>
      </p:sp>
      <p:sp>
        <p:nvSpPr>
          <p:cNvPr id="6" name="Footer Placeholder 5"/>
          <p:cNvSpPr>
            <a:spLocks noGrp="1"/>
          </p:cNvSpPr>
          <p:nvPr>
            <p:ph type="ftr" sz="quarter" idx="11"/>
          </p:nvPr>
        </p:nvSpPr>
        <p:spPr/>
        <p:txBody>
          <a:bodyPr/>
          <a:lstStyle/>
          <a:p>
            <a:pPr>
              <a:defRPr/>
            </a:pPr>
            <a:r>
              <a:rPr lang="es-CO"/>
              <a:t>Presentación de Informes</a:t>
            </a:r>
            <a:endParaRPr lang="es-CO" dirty="0"/>
          </a:p>
        </p:txBody>
      </p:sp>
      <p:sp>
        <p:nvSpPr>
          <p:cNvPr id="7" name="Slide Number Placeholder 6"/>
          <p:cNvSpPr>
            <a:spLocks noGrp="1"/>
          </p:cNvSpPr>
          <p:nvPr>
            <p:ph type="sldNum" sz="quarter" idx="12"/>
          </p:nvPr>
        </p:nvSpPr>
        <p:spPr/>
        <p:txBody>
          <a:bodyPr/>
          <a:lstStyle/>
          <a:p>
            <a:fld id="{418A53D8-56D5-8D45-8370-0EE59B5AE9E8}" type="slidenum">
              <a:rPr lang="es-CO" altLang="es-CO" smtClean="0"/>
              <a:pPr/>
              <a:t>‹Nº›</a:t>
            </a:fld>
            <a:endParaRPr lang="es-CO" altLang="es-CO" dirty="0"/>
          </a:p>
        </p:txBody>
      </p:sp>
    </p:spTree>
    <p:extLst>
      <p:ext uri="{BB962C8B-B14F-4D97-AF65-F5344CB8AC3E}">
        <p14:creationId xmlns:p14="http://schemas.microsoft.com/office/powerpoint/2010/main" val="442779392"/>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1878806"/>
            <a:ext cx="3868340" cy="276344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1878806"/>
            <a:ext cx="3887391" cy="276344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pPr>
              <a:defRPr/>
            </a:pPr>
            <a:fld id="{B289322D-5682-BA4C-8D67-0991959C2E4A}" type="datetimeFigureOut">
              <a:rPr lang="es-CO" smtClean="0"/>
              <a:pPr>
                <a:defRPr/>
              </a:pPr>
              <a:t>17/12/2025</a:t>
            </a:fld>
            <a:endParaRPr lang="es-CO" dirty="0"/>
          </a:p>
        </p:txBody>
      </p:sp>
      <p:sp>
        <p:nvSpPr>
          <p:cNvPr id="8" name="Footer Placeholder 7"/>
          <p:cNvSpPr>
            <a:spLocks noGrp="1"/>
          </p:cNvSpPr>
          <p:nvPr>
            <p:ph type="ftr" sz="quarter" idx="11"/>
          </p:nvPr>
        </p:nvSpPr>
        <p:spPr/>
        <p:txBody>
          <a:bodyPr/>
          <a:lstStyle/>
          <a:p>
            <a:pPr>
              <a:defRPr/>
            </a:pPr>
            <a:r>
              <a:rPr lang="es-CO"/>
              <a:t>Presentación de Informes</a:t>
            </a:r>
            <a:endParaRPr lang="es-CO" dirty="0"/>
          </a:p>
        </p:txBody>
      </p:sp>
      <p:sp>
        <p:nvSpPr>
          <p:cNvPr id="9" name="Slide Number Placeholder 8"/>
          <p:cNvSpPr>
            <a:spLocks noGrp="1"/>
          </p:cNvSpPr>
          <p:nvPr>
            <p:ph type="sldNum" sz="quarter" idx="12"/>
          </p:nvPr>
        </p:nvSpPr>
        <p:spPr/>
        <p:txBody>
          <a:bodyPr/>
          <a:lstStyle/>
          <a:p>
            <a:fld id="{6EA338AC-52EE-EB4D-96A5-338FA81A138D}" type="slidenum">
              <a:rPr lang="es-CO" altLang="es-CO" smtClean="0"/>
              <a:pPr/>
              <a:t>‹Nº›</a:t>
            </a:fld>
            <a:endParaRPr lang="es-CO" altLang="es-CO" dirty="0"/>
          </a:p>
        </p:txBody>
      </p:sp>
    </p:spTree>
    <p:extLst>
      <p:ext uri="{BB962C8B-B14F-4D97-AF65-F5344CB8AC3E}">
        <p14:creationId xmlns:p14="http://schemas.microsoft.com/office/powerpoint/2010/main" val="776342872"/>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pPr>
              <a:defRPr/>
            </a:pPr>
            <a:fld id="{1D94A915-1F8A-4C42-94EE-0F311CCF8024}" type="datetimeFigureOut">
              <a:rPr lang="es-CO" smtClean="0"/>
              <a:pPr>
                <a:defRPr/>
              </a:pPr>
              <a:t>17/12/2025</a:t>
            </a:fld>
            <a:endParaRPr lang="es-CO" dirty="0"/>
          </a:p>
        </p:txBody>
      </p:sp>
      <p:sp>
        <p:nvSpPr>
          <p:cNvPr id="4" name="Footer Placeholder 3"/>
          <p:cNvSpPr>
            <a:spLocks noGrp="1"/>
          </p:cNvSpPr>
          <p:nvPr>
            <p:ph type="ftr" sz="quarter" idx="11"/>
          </p:nvPr>
        </p:nvSpPr>
        <p:spPr/>
        <p:txBody>
          <a:bodyPr/>
          <a:lstStyle/>
          <a:p>
            <a:pPr>
              <a:defRPr/>
            </a:pPr>
            <a:r>
              <a:rPr lang="es-CO"/>
              <a:t>Presentación de Informes</a:t>
            </a:r>
            <a:endParaRPr lang="es-CO" dirty="0"/>
          </a:p>
        </p:txBody>
      </p:sp>
      <p:sp>
        <p:nvSpPr>
          <p:cNvPr id="5" name="Slide Number Placeholder 4"/>
          <p:cNvSpPr>
            <a:spLocks noGrp="1"/>
          </p:cNvSpPr>
          <p:nvPr>
            <p:ph type="sldNum" sz="quarter" idx="12"/>
          </p:nvPr>
        </p:nvSpPr>
        <p:spPr/>
        <p:txBody>
          <a:bodyPr/>
          <a:lstStyle/>
          <a:p>
            <a:fld id="{8D6B6F4C-2480-D24F-8FE9-FBDE8394A783}" type="slidenum">
              <a:rPr lang="es-CO" altLang="es-CO" smtClean="0"/>
              <a:pPr/>
              <a:t>‹Nº›</a:t>
            </a:fld>
            <a:endParaRPr lang="es-CO" altLang="es-CO" dirty="0"/>
          </a:p>
        </p:txBody>
      </p:sp>
    </p:spTree>
    <p:extLst>
      <p:ext uri="{BB962C8B-B14F-4D97-AF65-F5344CB8AC3E}">
        <p14:creationId xmlns:p14="http://schemas.microsoft.com/office/powerpoint/2010/main" val="2756563494"/>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66D80A1-BD48-F644-967B-67E5EC1F23D5}" type="datetimeFigureOut">
              <a:rPr lang="es-CO" smtClean="0"/>
              <a:pPr>
                <a:defRPr/>
              </a:pPr>
              <a:t>17/12/2025</a:t>
            </a:fld>
            <a:endParaRPr lang="es-CO" dirty="0"/>
          </a:p>
        </p:txBody>
      </p:sp>
      <p:sp>
        <p:nvSpPr>
          <p:cNvPr id="3" name="Footer Placeholder 2"/>
          <p:cNvSpPr>
            <a:spLocks noGrp="1"/>
          </p:cNvSpPr>
          <p:nvPr>
            <p:ph type="ftr" sz="quarter" idx="11"/>
          </p:nvPr>
        </p:nvSpPr>
        <p:spPr/>
        <p:txBody>
          <a:bodyPr/>
          <a:lstStyle/>
          <a:p>
            <a:pPr>
              <a:defRPr/>
            </a:pPr>
            <a:r>
              <a:rPr lang="es-CO"/>
              <a:t>Presentación de Informes</a:t>
            </a:r>
            <a:endParaRPr lang="es-CO" dirty="0"/>
          </a:p>
        </p:txBody>
      </p:sp>
      <p:sp>
        <p:nvSpPr>
          <p:cNvPr id="4" name="Slide Number Placeholder 3"/>
          <p:cNvSpPr>
            <a:spLocks noGrp="1"/>
          </p:cNvSpPr>
          <p:nvPr>
            <p:ph type="sldNum" sz="quarter" idx="12"/>
          </p:nvPr>
        </p:nvSpPr>
        <p:spPr/>
        <p:txBody>
          <a:bodyPr/>
          <a:lstStyle/>
          <a:p>
            <a:fld id="{0959BFCB-F20F-F24A-8171-42D3ADFF0CAA}" type="slidenum">
              <a:rPr lang="es-CO" altLang="es-CO" smtClean="0"/>
              <a:pPr/>
              <a:t>‹Nº›</a:t>
            </a:fld>
            <a:endParaRPr lang="es-CO" altLang="es-CO" dirty="0"/>
          </a:p>
        </p:txBody>
      </p:sp>
    </p:spTree>
    <p:extLst>
      <p:ext uri="{BB962C8B-B14F-4D97-AF65-F5344CB8AC3E}">
        <p14:creationId xmlns:p14="http://schemas.microsoft.com/office/powerpoint/2010/main" val="484840855"/>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pPr>
              <a:defRPr/>
            </a:pPr>
            <a:fld id="{EB05F874-7C12-DE4E-9190-05124913E66A}" type="datetimeFigureOut">
              <a:rPr lang="es-CO" smtClean="0"/>
              <a:pPr>
                <a:defRPr/>
              </a:pPr>
              <a:t>17/12/2025</a:t>
            </a:fld>
            <a:endParaRPr lang="es-CO" dirty="0"/>
          </a:p>
        </p:txBody>
      </p:sp>
      <p:sp>
        <p:nvSpPr>
          <p:cNvPr id="6" name="Footer Placeholder 5"/>
          <p:cNvSpPr>
            <a:spLocks noGrp="1"/>
          </p:cNvSpPr>
          <p:nvPr>
            <p:ph type="ftr" sz="quarter" idx="11"/>
          </p:nvPr>
        </p:nvSpPr>
        <p:spPr/>
        <p:txBody>
          <a:bodyPr/>
          <a:lstStyle/>
          <a:p>
            <a:pPr>
              <a:defRPr/>
            </a:pPr>
            <a:r>
              <a:rPr lang="es-CO"/>
              <a:t>Presentación de Informes</a:t>
            </a:r>
            <a:endParaRPr lang="es-CO" dirty="0"/>
          </a:p>
        </p:txBody>
      </p:sp>
      <p:sp>
        <p:nvSpPr>
          <p:cNvPr id="7" name="Slide Number Placeholder 6"/>
          <p:cNvSpPr>
            <a:spLocks noGrp="1"/>
          </p:cNvSpPr>
          <p:nvPr>
            <p:ph type="sldNum" sz="quarter" idx="12"/>
          </p:nvPr>
        </p:nvSpPr>
        <p:spPr/>
        <p:txBody>
          <a:bodyPr/>
          <a:lstStyle/>
          <a:p>
            <a:fld id="{53BD27C4-413D-7F47-8ACF-D339642DDEF5}" type="slidenum">
              <a:rPr lang="es-CO" altLang="es-CO" smtClean="0"/>
              <a:pPr/>
              <a:t>‹Nº›</a:t>
            </a:fld>
            <a:endParaRPr lang="es-CO" altLang="es-CO" dirty="0"/>
          </a:p>
        </p:txBody>
      </p:sp>
    </p:spTree>
    <p:extLst>
      <p:ext uri="{BB962C8B-B14F-4D97-AF65-F5344CB8AC3E}">
        <p14:creationId xmlns:p14="http://schemas.microsoft.com/office/powerpoint/2010/main" val="3783757508"/>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pPr>
              <a:defRPr/>
            </a:pPr>
            <a:fld id="{D94831C2-D565-B94A-B4E4-669D570B1697}" type="datetimeFigureOut">
              <a:rPr lang="es-CO" smtClean="0"/>
              <a:pPr>
                <a:defRPr/>
              </a:pPr>
              <a:t>17/12/2025</a:t>
            </a:fld>
            <a:endParaRPr lang="es-CO" dirty="0"/>
          </a:p>
        </p:txBody>
      </p:sp>
      <p:sp>
        <p:nvSpPr>
          <p:cNvPr id="6" name="Footer Placeholder 5"/>
          <p:cNvSpPr>
            <a:spLocks noGrp="1"/>
          </p:cNvSpPr>
          <p:nvPr>
            <p:ph type="ftr" sz="quarter" idx="11"/>
          </p:nvPr>
        </p:nvSpPr>
        <p:spPr/>
        <p:txBody>
          <a:bodyPr/>
          <a:lstStyle/>
          <a:p>
            <a:pPr>
              <a:defRPr/>
            </a:pPr>
            <a:r>
              <a:rPr lang="es-CO"/>
              <a:t>Presentación de Informes</a:t>
            </a:r>
            <a:endParaRPr lang="es-CO" dirty="0"/>
          </a:p>
        </p:txBody>
      </p:sp>
      <p:sp>
        <p:nvSpPr>
          <p:cNvPr id="7" name="Slide Number Placeholder 6"/>
          <p:cNvSpPr>
            <a:spLocks noGrp="1"/>
          </p:cNvSpPr>
          <p:nvPr>
            <p:ph type="sldNum" sz="quarter" idx="12"/>
          </p:nvPr>
        </p:nvSpPr>
        <p:spPr/>
        <p:txBody>
          <a:bodyPr/>
          <a:lstStyle/>
          <a:p>
            <a:fld id="{BF9BC7CA-E49F-0140-A3B8-A16D2472BB86}" type="slidenum">
              <a:rPr lang="es-CO" altLang="es-CO" smtClean="0"/>
              <a:pPr/>
              <a:t>‹Nº›</a:t>
            </a:fld>
            <a:endParaRPr lang="es-CO" altLang="es-CO" dirty="0"/>
          </a:p>
        </p:txBody>
      </p:sp>
    </p:spTree>
    <p:extLst>
      <p:ext uri="{BB962C8B-B14F-4D97-AF65-F5344CB8AC3E}">
        <p14:creationId xmlns:p14="http://schemas.microsoft.com/office/powerpoint/2010/main" val="2391248515"/>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729C60E9-D303-AF4F-9359-DBF6E8CDC51E}" type="datetimeFigureOut">
              <a:rPr lang="es-CO" smtClean="0"/>
              <a:pPr>
                <a:defRPr/>
              </a:pPr>
              <a:t>17/12/2025</a:t>
            </a:fld>
            <a:endParaRPr lang="es-CO"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s-CO"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18CD799-BB8F-144A-8A4B-6ADA8FED3DF1}" type="slidenum">
              <a:rPr lang="es-CO" altLang="es-CO" smtClean="0"/>
              <a:pPr/>
              <a:t>‹Nº›</a:t>
            </a:fld>
            <a:endParaRPr lang="es-CO" altLang="es-CO" dirty="0"/>
          </a:p>
        </p:txBody>
      </p:sp>
    </p:spTree>
    <p:extLst>
      <p:ext uri="{BB962C8B-B14F-4D97-AF65-F5344CB8AC3E}">
        <p14:creationId xmlns:p14="http://schemas.microsoft.com/office/powerpoint/2010/main" val="709073740"/>
      </p:ext>
    </p:extLst>
  </p:cSld>
  <p:clrMap bg1="lt1" tx1="dk1" bg2="lt2" tx2="dk2" accent1="accent1" accent2="accent2" accent3="accent3" accent4="accent4" accent5="accent5" accent6="accent6" hlink="hlink" folHlink="folHlink"/>
  <p:sldLayoutIdLst>
    <p:sldLayoutId id="2147484255" r:id="rId1"/>
    <p:sldLayoutId id="2147484256" r:id="rId2"/>
    <p:sldLayoutId id="2147484257" r:id="rId3"/>
    <p:sldLayoutId id="2147484258" r:id="rId4"/>
    <p:sldLayoutId id="2147484259" r:id="rId5"/>
    <p:sldLayoutId id="2147484260" r:id="rId6"/>
    <p:sldLayoutId id="2147484261" r:id="rId7"/>
    <p:sldLayoutId id="2147484262" r:id="rId8"/>
    <p:sldLayoutId id="2147484263" r:id="rId9"/>
    <p:sldLayoutId id="2147484264" r:id="rId10"/>
    <p:sldLayoutId id="2147484265" r:id="rId11"/>
    <p:sldLayoutId id="2147484266" r:id="rId12"/>
    <p:sldLayoutId id="2147484267" r:id="rId13"/>
    <p:sldLayoutId id="2147484251" r:id="rId14"/>
    <p:sldLayoutId id="2147484252" r:id="rId15"/>
    <p:sldLayoutId id="2147484253" r:id="rId16"/>
  </p:sldLayoutIdLst>
  <p:transition>
    <p:fade thruBlk="1"/>
  </p:transition>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partidocambioradical.org/" TargetMode="Externa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hyperlink" Target="https://www.partidocambioradical.org/informacion-elecciones-congreso-2026/" TargetMode="External"/><Relationship Id="rId5" Type="http://schemas.openxmlformats.org/officeDocument/2006/relationships/image" Target="../media/image24.png"/><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themeOverride" Target="../theme/themeOverride1.xml"/><Relationship Id="rId5" Type="http://schemas.openxmlformats.org/officeDocument/2006/relationships/image" Target="../media/image5.pn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5.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6B907844-FBE7-2D42-B567-F74A17DB984F}"/>
              </a:ext>
            </a:extLst>
          </p:cNvPr>
          <p:cNvSpPr/>
          <p:nvPr/>
        </p:nvSpPr>
        <p:spPr>
          <a:xfrm>
            <a:off x="1572957" y="745569"/>
            <a:ext cx="5409028" cy="3293209"/>
          </a:xfrm>
          <a:prstGeom prst="rect">
            <a:avLst/>
          </a:prstGeom>
          <a:ln w="19050">
            <a:solidFill>
              <a:schemeClr val="accent2">
                <a:lumMod val="75000"/>
              </a:schemeClr>
            </a:solidFill>
          </a:ln>
        </p:spPr>
        <p:txBody>
          <a:bodyPr wrap="square">
            <a:spAutoFit/>
          </a:bodyPr>
          <a:lstStyle/>
          <a:p>
            <a:pPr algn="ctr">
              <a:buClrTx/>
              <a:buFontTx/>
            </a:pPr>
            <a:r>
              <a:rPr lang="es-CO" sz="2000" b="1" dirty="0">
                <a:solidFill>
                  <a:schemeClr val="tx1"/>
                </a:solidFill>
                <a:effectLst>
                  <a:outerShdw blurRad="50800" dist="38100" algn="l" rotWithShape="0">
                    <a:prstClr val="black">
                      <a:alpha val="40000"/>
                    </a:prstClr>
                  </a:outerShdw>
                </a:effectLst>
                <a:latin typeface="Eras Medium ITC" panose="020B0602030504020804" pitchFamily="34" charset="0"/>
              </a:rPr>
              <a:t>CAPACITACIÓN</a:t>
            </a:r>
          </a:p>
          <a:p>
            <a:pPr algn="ctr">
              <a:buClrTx/>
              <a:buFontTx/>
            </a:pPr>
            <a:r>
              <a:rPr lang="es-CO" sz="2000" b="1" dirty="0">
                <a:solidFill>
                  <a:schemeClr val="tx1"/>
                </a:solidFill>
                <a:effectLst>
                  <a:outerShdw blurRad="50800" dist="38100" algn="l" rotWithShape="0">
                    <a:prstClr val="black">
                      <a:alpha val="40000"/>
                    </a:prstClr>
                  </a:outerShdw>
                </a:effectLst>
                <a:latin typeface="Eras Medium ITC" panose="020B0602030504020804" pitchFamily="34" charset="0"/>
              </a:rPr>
              <a:t>RENDICIÓN DE CUENTAS</a:t>
            </a:r>
          </a:p>
          <a:p>
            <a:pPr algn="ctr">
              <a:buClrTx/>
              <a:buFontTx/>
            </a:pPr>
            <a:endParaRPr lang="es-CO" sz="3200" b="1" dirty="0">
              <a:solidFill>
                <a:schemeClr val="tx1"/>
              </a:solidFill>
              <a:latin typeface="Eras Medium ITC" panose="020B0602030504020804" pitchFamily="34" charset="0"/>
            </a:endParaRPr>
          </a:p>
          <a:p>
            <a:pPr algn="ctr">
              <a:buClrTx/>
              <a:buFontTx/>
            </a:pPr>
            <a:endParaRPr lang="es-CO" sz="3200" b="1" dirty="0">
              <a:solidFill>
                <a:schemeClr val="tx1"/>
              </a:solidFill>
              <a:latin typeface="Eras Medium ITC" panose="020B0602030504020804" pitchFamily="34" charset="0"/>
            </a:endParaRPr>
          </a:p>
          <a:p>
            <a:pPr algn="ctr">
              <a:buClrTx/>
              <a:buFontTx/>
            </a:pPr>
            <a:endParaRPr lang="es-CO" sz="3200" b="1" dirty="0">
              <a:solidFill>
                <a:schemeClr val="tx1"/>
              </a:solidFill>
              <a:latin typeface="Eras Medium ITC" panose="020B0602030504020804" pitchFamily="34" charset="0"/>
            </a:endParaRPr>
          </a:p>
          <a:p>
            <a:pPr algn="ctr">
              <a:buClrTx/>
              <a:buFontTx/>
            </a:pPr>
            <a:r>
              <a:rPr lang="es-CO" sz="2400" b="1" dirty="0">
                <a:solidFill>
                  <a:schemeClr val="tx1"/>
                </a:solidFill>
                <a:effectLst>
                  <a:outerShdw blurRad="50800" dist="38100" algn="l" rotWithShape="0">
                    <a:prstClr val="black">
                      <a:alpha val="40000"/>
                    </a:prstClr>
                  </a:outerShdw>
                </a:effectLst>
                <a:latin typeface="Eras Medium ITC" panose="020B0602030504020804" pitchFamily="34" charset="0"/>
              </a:rPr>
              <a:t>Elecciones </a:t>
            </a:r>
            <a:r>
              <a:rPr lang="es-CO" sz="2400" b="1" dirty="0">
                <a:effectLst>
                  <a:outerShdw blurRad="50800" dist="38100" algn="l" rotWithShape="0">
                    <a:prstClr val="black">
                      <a:alpha val="40000"/>
                    </a:prstClr>
                  </a:outerShdw>
                </a:effectLst>
                <a:latin typeface="Eras Medium ITC" panose="020B0602030504020804" pitchFamily="34" charset="0"/>
              </a:rPr>
              <a:t>Senado de la República y Cámara de Representantes </a:t>
            </a:r>
          </a:p>
          <a:p>
            <a:pPr algn="ctr">
              <a:buClrTx/>
              <a:buFontTx/>
            </a:pPr>
            <a:r>
              <a:rPr lang="es-CO" sz="2400" b="1" dirty="0">
                <a:solidFill>
                  <a:schemeClr val="tx1"/>
                </a:solidFill>
                <a:effectLst>
                  <a:outerShdw blurRad="50800" dist="38100" algn="l" rotWithShape="0">
                    <a:prstClr val="black">
                      <a:alpha val="40000"/>
                    </a:prstClr>
                  </a:outerShdw>
                </a:effectLst>
                <a:latin typeface="Eras Medium ITC" panose="020B0602030504020804" pitchFamily="34" charset="0"/>
              </a:rPr>
              <a:t> 2026</a:t>
            </a:r>
          </a:p>
        </p:txBody>
      </p:sp>
      <p:pic>
        <p:nvPicPr>
          <p:cNvPr id="5" name="Imagen 4" descr="Logotipo, nombre de la empresa&#10;&#10;El contenido generado por IA puede ser incorrecto.">
            <a:extLst>
              <a:ext uri="{FF2B5EF4-FFF2-40B4-BE49-F238E27FC236}">
                <a16:creationId xmlns:a16="http://schemas.microsoft.com/office/drawing/2014/main" id="{7533D002-82D2-C13F-A9C8-3DC268284F85}"/>
              </a:ext>
            </a:extLst>
          </p:cNvPr>
          <p:cNvPicPr>
            <a:picLocks noChangeAspect="1"/>
          </p:cNvPicPr>
          <p:nvPr/>
        </p:nvPicPr>
        <p:blipFill>
          <a:blip r:embed="rId2"/>
          <a:stretch>
            <a:fillRect/>
          </a:stretch>
        </p:blipFill>
        <p:spPr>
          <a:xfrm>
            <a:off x="3152276" y="1393148"/>
            <a:ext cx="2453588" cy="1487023"/>
          </a:xfrm>
          <a:prstGeom prst="rect">
            <a:avLst/>
          </a:prstGeom>
        </p:spPr>
      </p:pic>
    </p:spTree>
    <p:extLst>
      <p:ext uri="{BB962C8B-B14F-4D97-AF65-F5344CB8AC3E}">
        <p14:creationId xmlns:p14="http://schemas.microsoft.com/office/powerpoint/2010/main" val="5326936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DBE879-F18B-52E5-29DB-3FA9E9E0D745}"/>
            </a:ext>
          </a:extLst>
        </p:cNvPr>
        <p:cNvGrpSpPr/>
        <p:nvPr/>
      </p:nvGrpSpPr>
      <p:grpSpPr>
        <a:xfrm>
          <a:off x="0" y="0"/>
          <a:ext cx="0" cy="0"/>
          <a:chOff x="0" y="0"/>
          <a:chExt cx="0" cy="0"/>
        </a:xfrm>
      </p:grpSpPr>
      <p:sp>
        <p:nvSpPr>
          <p:cNvPr id="4" name="CuadroTexto 3">
            <a:extLst>
              <a:ext uri="{FF2B5EF4-FFF2-40B4-BE49-F238E27FC236}">
                <a16:creationId xmlns:a16="http://schemas.microsoft.com/office/drawing/2014/main" id="{7B45F707-CFB3-023A-C656-9887F8C2EB34}"/>
              </a:ext>
            </a:extLst>
          </p:cNvPr>
          <p:cNvSpPr txBox="1"/>
          <p:nvPr/>
        </p:nvSpPr>
        <p:spPr>
          <a:xfrm>
            <a:off x="472892" y="1052255"/>
            <a:ext cx="4182007" cy="3093154"/>
          </a:xfrm>
          <a:prstGeom prst="rect">
            <a:avLst/>
          </a:prstGeom>
          <a:noFill/>
        </p:spPr>
        <p:txBody>
          <a:bodyPr wrap="square">
            <a:spAutoFit/>
          </a:bodyPr>
          <a:lstStyle/>
          <a:p>
            <a:pPr algn="just"/>
            <a:r>
              <a:rPr lang="es-ES" sz="1300" b="1" dirty="0">
                <a:solidFill>
                  <a:schemeClr val="tx1"/>
                </a:solidFill>
                <a:latin typeface="Eras Medium ITC" panose="020B0602030504020804" pitchFamily="34" charset="0"/>
                <a:ea typeface="+mj-ea"/>
                <a:cs typeface="+mj-cs"/>
              </a:rPr>
              <a:t>Límites a la financiación privada</a:t>
            </a:r>
          </a:p>
          <a:p>
            <a:pPr algn="just"/>
            <a:r>
              <a:rPr lang="es-ES" sz="1300" b="1" dirty="0">
                <a:solidFill>
                  <a:schemeClr val="tx1"/>
                </a:solidFill>
                <a:latin typeface="Eras Medium ITC" panose="020B0602030504020804" pitchFamily="34" charset="0"/>
                <a:ea typeface="+mj-ea"/>
                <a:cs typeface="+mj-cs"/>
              </a:rPr>
              <a:t>Art. 23, ley 1475 de 2011</a:t>
            </a:r>
            <a:r>
              <a:rPr lang="es-ES" sz="1300" dirty="0">
                <a:solidFill>
                  <a:schemeClr val="tx1"/>
                </a:solidFill>
                <a:latin typeface="Eras Medium ITC" panose="020B0602030504020804" pitchFamily="34" charset="0"/>
                <a:ea typeface="+mj-ea"/>
                <a:cs typeface="+mj-cs"/>
              </a:rPr>
              <a:t>. Ningún partido…., candidato o campaña, podrá obtener créditos ni recaudar recursos originados en fuente de financiación privada por más del valor total de gastos que se pueden realizar en la respectiva campaña.</a:t>
            </a:r>
          </a:p>
          <a:p>
            <a:pPr algn="just"/>
            <a:endParaRPr lang="es-ES" sz="1300" dirty="0">
              <a:solidFill>
                <a:schemeClr val="tx1"/>
              </a:solidFill>
              <a:latin typeface="Eras Medium ITC" panose="020B0602030504020804" pitchFamily="34" charset="0"/>
              <a:ea typeface="+mj-ea"/>
              <a:cs typeface="+mj-cs"/>
            </a:endParaRPr>
          </a:p>
          <a:p>
            <a:pPr algn="just"/>
            <a:r>
              <a:rPr lang="es-ES" sz="1300" dirty="0">
                <a:solidFill>
                  <a:schemeClr val="tx1"/>
                </a:solidFill>
                <a:latin typeface="Eras Medium ITC" panose="020B0602030504020804" pitchFamily="34" charset="0"/>
                <a:ea typeface="+mj-ea"/>
                <a:cs typeface="+mj-cs"/>
              </a:rPr>
              <a:t>Tampoco podrá recaudar Contribuciones y Donaciones Individuales superiores al 10% de dicho valor total.</a:t>
            </a:r>
          </a:p>
          <a:p>
            <a:pPr algn="just"/>
            <a:endParaRPr lang="es-ES" sz="1300" dirty="0">
              <a:solidFill>
                <a:schemeClr val="tx1"/>
              </a:solidFill>
              <a:latin typeface="Eras Medium ITC" panose="020B0602030504020804" pitchFamily="34" charset="0"/>
              <a:ea typeface="+mj-ea"/>
              <a:cs typeface="+mj-cs"/>
            </a:endParaRPr>
          </a:p>
          <a:p>
            <a:pPr algn="just"/>
            <a:r>
              <a:rPr lang="es-ES" sz="1300" dirty="0">
                <a:solidFill>
                  <a:schemeClr val="tx1"/>
                </a:solidFill>
                <a:latin typeface="Eras Medium ITC" panose="020B0602030504020804" pitchFamily="34" charset="0"/>
                <a:ea typeface="+mj-ea"/>
                <a:cs typeface="+mj-cs"/>
              </a:rPr>
              <a:t>Los Aportes en recursos propios, del cónyuge o de sus parientes, No estará sometida a los límites individuales de esta disposición, sin embargo, no pueden superar el monto total de </a:t>
            </a:r>
            <a:r>
              <a:rPr lang="es-ES" sz="1200" dirty="0">
                <a:solidFill>
                  <a:schemeClr val="tx1"/>
                </a:solidFill>
                <a:latin typeface="Eras Medium ITC" panose="020B0602030504020804" pitchFamily="34" charset="0"/>
                <a:ea typeface="+mj-ea"/>
                <a:cs typeface="+mj-cs"/>
              </a:rPr>
              <a:t>gastos reglamentado.</a:t>
            </a:r>
          </a:p>
        </p:txBody>
      </p:sp>
      <p:pic>
        <p:nvPicPr>
          <p:cNvPr id="2050" name="Picture 2" descr="Adiós al efectivo?: las nuevas tecnologías y el fin del dinero">
            <a:extLst>
              <a:ext uri="{FF2B5EF4-FFF2-40B4-BE49-F238E27FC236}">
                <a16:creationId xmlns:a16="http://schemas.microsoft.com/office/drawing/2014/main" id="{AB601AF9-9F74-D11B-53E7-E68DADFF00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4598" y="4234285"/>
            <a:ext cx="2357804" cy="68291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9,286,271 imágenes de Dinero - Imágenes, fotos y vectores de ...">
            <a:extLst>
              <a:ext uri="{FF2B5EF4-FFF2-40B4-BE49-F238E27FC236}">
                <a16:creationId xmlns:a16="http://schemas.microsoft.com/office/drawing/2014/main" id="{3E766790-002C-3412-D6DB-09792061D7A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5262"/>
          <a:stretch/>
        </p:blipFill>
        <p:spPr bwMode="auto">
          <a:xfrm>
            <a:off x="878788" y="4034117"/>
            <a:ext cx="3095625" cy="1083252"/>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1">
            <a:extLst>
              <a:ext uri="{FF2B5EF4-FFF2-40B4-BE49-F238E27FC236}">
                <a16:creationId xmlns:a16="http://schemas.microsoft.com/office/drawing/2014/main" id="{6D5BAE33-F9B7-4841-DAE9-6EBAE9F25964}"/>
              </a:ext>
            </a:extLst>
          </p:cNvPr>
          <p:cNvSpPr txBox="1">
            <a:spLocks/>
          </p:cNvSpPr>
          <p:nvPr/>
        </p:nvSpPr>
        <p:spPr bwMode="auto">
          <a:xfrm>
            <a:off x="1161049" y="514415"/>
            <a:ext cx="7530737" cy="564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defTabSz="685800" rtl="0" eaLnBrk="0" fontAlgn="base" hangingPunct="0">
              <a:lnSpc>
                <a:spcPct val="90000"/>
              </a:lnSpc>
              <a:spcBef>
                <a:spcPct val="0"/>
              </a:spcBef>
              <a:spcAft>
                <a:spcPct val="0"/>
              </a:spcAft>
              <a:defRPr sz="2850" b="1" kern="1200">
                <a:solidFill>
                  <a:schemeClr val="accent1">
                    <a:lumMod val="75000"/>
                  </a:schemeClr>
                </a:solidFill>
                <a:latin typeface="Eras Medium ITC" panose="020B0602030504020804" pitchFamily="34" charset="0"/>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marL="7938" indent="-7938"/>
            <a:r>
              <a:rPr lang="es-ES" sz="2400" dirty="0"/>
              <a:t>Financiación Ley 1475 de 211</a:t>
            </a:r>
          </a:p>
        </p:txBody>
      </p:sp>
      <p:pic>
        <p:nvPicPr>
          <p:cNvPr id="7" name="Imagen 6" descr="Logotipo, nombre de la empresa&#10;&#10;El contenido generado por IA puede ser incorrecto.">
            <a:extLst>
              <a:ext uri="{FF2B5EF4-FFF2-40B4-BE49-F238E27FC236}">
                <a16:creationId xmlns:a16="http://schemas.microsoft.com/office/drawing/2014/main" id="{E8AC9D46-9819-7263-BC1E-0E40C8F415AF}"/>
              </a:ext>
            </a:extLst>
          </p:cNvPr>
          <p:cNvPicPr>
            <a:picLocks noChangeAspect="1"/>
          </p:cNvPicPr>
          <p:nvPr/>
        </p:nvPicPr>
        <p:blipFill>
          <a:blip r:embed="rId5"/>
          <a:stretch>
            <a:fillRect/>
          </a:stretch>
        </p:blipFill>
        <p:spPr>
          <a:xfrm>
            <a:off x="0" y="-3866"/>
            <a:ext cx="2322098" cy="771536"/>
          </a:xfrm>
          <a:prstGeom prst="rect">
            <a:avLst/>
          </a:prstGeom>
        </p:spPr>
      </p:pic>
      <p:sp>
        <p:nvSpPr>
          <p:cNvPr id="10" name="Rectangle 3">
            <a:extLst>
              <a:ext uri="{FF2B5EF4-FFF2-40B4-BE49-F238E27FC236}">
                <a16:creationId xmlns:a16="http://schemas.microsoft.com/office/drawing/2014/main" id="{39539250-5AAC-1E93-08FE-8038BB442009}"/>
              </a:ext>
            </a:extLst>
          </p:cNvPr>
          <p:cNvSpPr>
            <a:spLocks noChangeArrowheads="1"/>
          </p:cNvSpPr>
          <p:nvPr/>
        </p:nvSpPr>
        <p:spPr bwMode="auto">
          <a:xfrm>
            <a:off x="4770070" y="1079389"/>
            <a:ext cx="4036423" cy="2800767"/>
          </a:xfrm>
          <a:prstGeom prst="rect">
            <a:avLst/>
          </a:prstGeom>
          <a:noFill/>
          <a:ln w="9525">
            <a:noFill/>
            <a:miter lim="800000"/>
            <a:headEnd/>
            <a:tailEnd/>
          </a:ln>
        </p:spPr>
        <p:txBody>
          <a:bodyPr wrap="square">
            <a:spAutoFit/>
          </a:bodyPr>
          <a:lstStyle/>
          <a:p>
            <a:pPr marL="7938" indent="-7938" algn="just" eaLnBrk="1" hangingPunct="1"/>
            <a:r>
              <a:rPr lang="es-ES" sz="2000" b="1" dirty="0">
                <a:solidFill>
                  <a:srgbClr val="FF0000"/>
                </a:solidFill>
                <a:latin typeface="Arial" pitchFamily="34" charset="0"/>
                <a:cs typeface="Arial" pitchFamily="34" charset="0"/>
              </a:rPr>
              <a:t>	</a:t>
            </a:r>
            <a:r>
              <a:rPr lang="es-ES" sz="1300" b="1" dirty="0">
                <a:solidFill>
                  <a:schemeClr val="tx1"/>
                </a:solidFill>
                <a:latin typeface="Eras Medium ITC" panose="020B0602030504020804" pitchFamily="34" charset="0"/>
                <a:ea typeface="+mj-ea"/>
                <a:cs typeface="+mj-cs"/>
              </a:rPr>
              <a:t>Límite al Monto de gastos – Art. 24, ley 1475 de 2011</a:t>
            </a:r>
          </a:p>
          <a:p>
            <a:pPr marL="7938" indent="-7938" algn="just" eaLnBrk="1" hangingPunct="1"/>
            <a:endParaRPr lang="es-MX" sz="1300" dirty="0">
              <a:solidFill>
                <a:schemeClr val="tx1"/>
              </a:solidFill>
              <a:latin typeface="Eras Medium ITC" panose="020B0602030504020804" pitchFamily="34" charset="0"/>
              <a:ea typeface="+mj-ea"/>
              <a:cs typeface="+mj-cs"/>
            </a:endParaRPr>
          </a:p>
          <a:p>
            <a:pPr marL="7938" indent="-7938" algn="just" eaLnBrk="1" hangingPunct="1"/>
            <a:r>
              <a:rPr lang="es-MX" sz="1300" dirty="0">
                <a:solidFill>
                  <a:schemeClr val="tx1"/>
                </a:solidFill>
                <a:latin typeface="Eras Medium ITC" panose="020B0602030504020804" pitchFamily="34" charset="0"/>
                <a:ea typeface="+mj-ea"/>
                <a:cs typeface="+mj-cs"/>
              </a:rPr>
              <a:t>Los límites de gastos de las campañas electorales a los distintos cargos y corporaciones de elección popular son fijados por el CNE en el mes enero de cada año, teniendo en cuenta los costos reales de las campañas, el correspondiente censo electoral y la apropiación presupuestal para la financiación estatal de las mismas.</a:t>
            </a:r>
          </a:p>
          <a:p>
            <a:pPr marL="7938" indent="-7938" algn="just" eaLnBrk="1" hangingPunct="1"/>
            <a:endParaRPr lang="es-MX" sz="1300" dirty="0">
              <a:solidFill>
                <a:schemeClr val="tx1"/>
              </a:solidFill>
              <a:latin typeface="Eras Medium ITC" panose="020B0602030504020804" pitchFamily="34" charset="0"/>
              <a:ea typeface="+mj-ea"/>
              <a:cs typeface="+mj-cs"/>
            </a:endParaRPr>
          </a:p>
          <a:p>
            <a:pPr marL="7938" indent="-7938" algn="just" eaLnBrk="1" hangingPunct="1"/>
            <a:r>
              <a:rPr lang="es-MX" sz="1300" b="1" i="1" u="sng" dirty="0">
                <a:solidFill>
                  <a:schemeClr val="tx1"/>
                </a:solidFill>
                <a:latin typeface="Eras Medium ITC" panose="020B0602030504020804" pitchFamily="34" charset="0"/>
                <a:ea typeface="+mj-ea"/>
                <a:cs typeface="+mj-cs"/>
              </a:rPr>
              <a:t>La reposición de gastos de campaña no podrá ser superior al monto de lo efectivamente gastado.</a:t>
            </a:r>
          </a:p>
        </p:txBody>
      </p:sp>
    </p:spTree>
    <p:extLst>
      <p:ext uri="{BB962C8B-B14F-4D97-AF65-F5344CB8AC3E}">
        <p14:creationId xmlns:p14="http://schemas.microsoft.com/office/powerpoint/2010/main" val="986427056"/>
      </p:ext>
    </p:extLst>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EA2485D9-906D-6278-60EE-FD632B6BF902}"/>
              </a:ext>
            </a:extLst>
          </p:cNvPr>
          <p:cNvSpPr txBox="1">
            <a:spLocks/>
          </p:cNvSpPr>
          <p:nvPr/>
        </p:nvSpPr>
        <p:spPr bwMode="auto">
          <a:xfrm>
            <a:off x="746995" y="282547"/>
            <a:ext cx="7187184" cy="419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defTabSz="685800" rtl="0" eaLnBrk="0" fontAlgn="base" hangingPunct="0">
              <a:lnSpc>
                <a:spcPct val="90000"/>
              </a:lnSpc>
              <a:spcBef>
                <a:spcPct val="0"/>
              </a:spcBef>
              <a:spcAft>
                <a:spcPct val="0"/>
              </a:spcAft>
              <a:defRPr sz="2850" b="1" kern="1200">
                <a:solidFill>
                  <a:schemeClr val="accent1">
                    <a:lumMod val="75000"/>
                  </a:schemeClr>
                </a:solidFill>
                <a:latin typeface="Eras Medium ITC" panose="020B0602030504020804" pitchFamily="34" charset="0"/>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marL="7938" indent="-7938"/>
            <a:r>
              <a:rPr lang="es-ES" sz="2000" dirty="0"/>
              <a:t>Montos Máximos de Gastos</a:t>
            </a:r>
            <a:endParaRPr lang="es-CO" sz="2000" dirty="0">
              <a:solidFill>
                <a:srgbClr val="FF0000"/>
              </a:solidFill>
            </a:endParaRPr>
          </a:p>
        </p:txBody>
      </p:sp>
      <p:pic>
        <p:nvPicPr>
          <p:cNvPr id="3" name="Imagen 2" descr="Logotipo, nombre de la empresa&#10;&#10;El contenido generado por IA puede ser incorrecto.">
            <a:extLst>
              <a:ext uri="{FF2B5EF4-FFF2-40B4-BE49-F238E27FC236}">
                <a16:creationId xmlns:a16="http://schemas.microsoft.com/office/drawing/2014/main" id="{5A887346-9AF5-4100-1DE3-48BBC67E94BB}"/>
              </a:ext>
            </a:extLst>
          </p:cNvPr>
          <p:cNvPicPr>
            <a:picLocks noChangeAspect="1"/>
          </p:cNvPicPr>
          <p:nvPr/>
        </p:nvPicPr>
        <p:blipFill>
          <a:blip r:embed="rId3"/>
          <a:stretch>
            <a:fillRect/>
          </a:stretch>
        </p:blipFill>
        <p:spPr>
          <a:xfrm>
            <a:off x="0" y="0"/>
            <a:ext cx="2322098" cy="771536"/>
          </a:xfrm>
          <a:prstGeom prst="rect">
            <a:avLst/>
          </a:prstGeom>
        </p:spPr>
      </p:pic>
      <p:pic>
        <p:nvPicPr>
          <p:cNvPr id="4" name="Imagen 3" descr="Imagen que contiene gabinete&#10;&#10;El contenido generado por IA puede ser incorrecto.">
            <a:extLst>
              <a:ext uri="{FF2B5EF4-FFF2-40B4-BE49-F238E27FC236}">
                <a16:creationId xmlns:a16="http://schemas.microsoft.com/office/drawing/2014/main" id="{F00B0DC0-5697-6AC1-D694-9F3A76BA043D}"/>
              </a:ext>
            </a:extLst>
          </p:cNvPr>
          <p:cNvPicPr>
            <a:picLocks noChangeAspect="1"/>
          </p:cNvPicPr>
          <p:nvPr/>
        </p:nvPicPr>
        <p:blipFill>
          <a:blip r:embed="rId4"/>
          <a:stretch>
            <a:fillRect/>
          </a:stretch>
        </p:blipFill>
        <p:spPr>
          <a:xfrm>
            <a:off x="248193" y="984447"/>
            <a:ext cx="8386271" cy="3724713"/>
          </a:xfrm>
          <a:prstGeom prst="rect">
            <a:avLst/>
          </a:prstGeom>
        </p:spPr>
      </p:pic>
    </p:spTree>
    <p:extLst>
      <p:ext uri="{BB962C8B-B14F-4D97-AF65-F5344CB8AC3E}">
        <p14:creationId xmlns:p14="http://schemas.microsoft.com/office/powerpoint/2010/main" val="106127072"/>
      </p:ext>
    </p:extLst>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EA2485D9-906D-6278-60EE-FD632B6BF902}"/>
              </a:ext>
            </a:extLst>
          </p:cNvPr>
          <p:cNvSpPr txBox="1">
            <a:spLocks/>
          </p:cNvSpPr>
          <p:nvPr/>
        </p:nvSpPr>
        <p:spPr bwMode="auto">
          <a:xfrm>
            <a:off x="987049" y="422650"/>
            <a:ext cx="7187184" cy="419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defTabSz="685800" rtl="0" eaLnBrk="0" fontAlgn="base" hangingPunct="0">
              <a:lnSpc>
                <a:spcPct val="90000"/>
              </a:lnSpc>
              <a:spcBef>
                <a:spcPct val="0"/>
              </a:spcBef>
              <a:spcAft>
                <a:spcPct val="0"/>
              </a:spcAft>
              <a:defRPr sz="2850" b="1" kern="1200">
                <a:solidFill>
                  <a:schemeClr val="accent1">
                    <a:lumMod val="75000"/>
                  </a:schemeClr>
                </a:solidFill>
                <a:latin typeface="Eras Medium ITC" panose="020B0602030504020804" pitchFamily="34" charset="0"/>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marL="7938" indent="-7938"/>
            <a:r>
              <a:rPr lang="es-ES" sz="2000" dirty="0"/>
              <a:t>Nombramientos</a:t>
            </a:r>
            <a:endParaRPr lang="es-CO" sz="2000" dirty="0">
              <a:solidFill>
                <a:srgbClr val="FF0000"/>
              </a:solidFill>
            </a:endParaRPr>
          </a:p>
        </p:txBody>
      </p:sp>
      <p:graphicFrame>
        <p:nvGraphicFramePr>
          <p:cNvPr id="3" name="Diagrama 2">
            <a:extLst>
              <a:ext uri="{FF2B5EF4-FFF2-40B4-BE49-F238E27FC236}">
                <a16:creationId xmlns:a16="http://schemas.microsoft.com/office/drawing/2014/main" id="{B961258A-D716-B378-683F-E17462B01113}"/>
              </a:ext>
            </a:extLst>
          </p:cNvPr>
          <p:cNvGraphicFramePr/>
          <p:nvPr>
            <p:extLst>
              <p:ext uri="{D42A27DB-BD31-4B8C-83A1-F6EECF244321}">
                <p14:modId xmlns:p14="http://schemas.microsoft.com/office/powerpoint/2010/main" val="1299908198"/>
              </p:ext>
            </p:extLst>
          </p:nvPr>
        </p:nvGraphicFramePr>
        <p:xfrm>
          <a:off x="635974" y="842003"/>
          <a:ext cx="3878877" cy="35981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a:extLst>
              <a:ext uri="{FF2B5EF4-FFF2-40B4-BE49-F238E27FC236}">
                <a16:creationId xmlns:a16="http://schemas.microsoft.com/office/drawing/2014/main" id="{DC3E35DE-0B30-65F1-763A-13CEC822C8D6}"/>
              </a:ext>
            </a:extLst>
          </p:cNvPr>
          <p:cNvSpPr>
            <a:spLocks noChangeArrowheads="1"/>
          </p:cNvSpPr>
          <p:nvPr/>
        </p:nvSpPr>
        <p:spPr bwMode="auto">
          <a:xfrm>
            <a:off x="4629150" y="2827098"/>
            <a:ext cx="3607650" cy="2062103"/>
          </a:xfrm>
          <a:prstGeom prst="rect">
            <a:avLst/>
          </a:prstGeom>
          <a:noFill/>
          <a:ln w="9525">
            <a:noFill/>
            <a:miter lim="800000"/>
            <a:headEnd/>
            <a:tailEnd/>
          </a:ln>
        </p:spPr>
        <p:txBody>
          <a:bodyPr wrap="square">
            <a:spAutoFit/>
          </a:bodyPr>
          <a:lstStyle/>
          <a:p>
            <a:pPr marL="7938" indent="-7938" algn="just"/>
            <a:r>
              <a:rPr lang="es-ES" sz="2000" b="1" dirty="0">
                <a:solidFill>
                  <a:srgbClr val="FF0000"/>
                </a:solidFill>
                <a:latin typeface="Arial" pitchFamily="34" charset="0"/>
                <a:cs typeface="Arial" pitchFamily="34" charset="0"/>
              </a:rPr>
              <a:t>	</a:t>
            </a:r>
            <a:r>
              <a:rPr lang="es-ES" sz="2000" b="1" dirty="0">
                <a:latin typeface="Eras Medium ITC" panose="020B0602030504020804" pitchFamily="34" charset="0"/>
              </a:rPr>
              <a:t> Art. 25, ley 1475 de 2011 - </a:t>
            </a:r>
            <a:r>
              <a:rPr lang="es-ES" b="1" dirty="0">
                <a:solidFill>
                  <a:schemeClr val="tx1"/>
                </a:solidFill>
                <a:latin typeface="Eras Medium ITC" panose="020B0602030504020804" pitchFamily="34" charset="0"/>
                <a:ea typeface="+mj-ea"/>
                <a:cs typeface="+mj-cs"/>
              </a:rPr>
              <a:t>Para las campañas al congreso de la República 2026 todos los candidatos Inscritos en las diferentes listas deben aperturar cuenta única y tener un Gerente de campaña.</a:t>
            </a:r>
            <a:endParaRPr lang="es-MX" b="1" dirty="0">
              <a:solidFill>
                <a:schemeClr val="tx1"/>
              </a:solidFill>
              <a:latin typeface="Eras Medium ITC" panose="020B0602030504020804" pitchFamily="34" charset="0"/>
              <a:ea typeface="+mj-ea"/>
              <a:cs typeface="+mj-cs"/>
            </a:endParaRPr>
          </a:p>
        </p:txBody>
      </p:sp>
      <p:sp>
        <p:nvSpPr>
          <p:cNvPr id="7" name="AutoShape 4" descr="Notificación y posesión nombramiento en propiedad concurso docente 2012-2013">
            <a:extLst>
              <a:ext uri="{FF2B5EF4-FFF2-40B4-BE49-F238E27FC236}">
                <a16:creationId xmlns:a16="http://schemas.microsoft.com/office/drawing/2014/main" id="{E85EE766-4D87-A0B8-C64A-8383B3E97E22}"/>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1030" name="Picture 6" descr="Nombramientos Del Texto De La Escritura De La Palabra Concepto Del Negocio  Para La Acci?n Del Nombramiento O Del Estado Que Es No Stock de ilustración  - Ilustración de nombramiento, foto: 149343810">
            <a:extLst>
              <a:ext uri="{FF2B5EF4-FFF2-40B4-BE49-F238E27FC236}">
                <a16:creationId xmlns:a16="http://schemas.microsoft.com/office/drawing/2014/main" id="{937800B4-35EF-295F-E43D-C09BA31D140A}"/>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b="6954"/>
          <a:stretch/>
        </p:blipFill>
        <p:spPr bwMode="auto">
          <a:xfrm>
            <a:off x="4629150" y="1007823"/>
            <a:ext cx="2228850" cy="1308579"/>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descr="Logotipo, nombre de la empresa&#10;&#10;El contenido generado por IA puede ser incorrecto.">
            <a:extLst>
              <a:ext uri="{FF2B5EF4-FFF2-40B4-BE49-F238E27FC236}">
                <a16:creationId xmlns:a16="http://schemas.microsoft.com/office/drawing/2014/main" id="{A43BB23C-DB27-A4F8-AFC9-0E305095382D}"/>
              </a:ext>
            </a:extLst>
          </p:cNvPr>
          <p:cNvPicPr>
            <a:picLocks noChangeAspect="1"/>
          </p:cNvPicPr>
          <p:nvPr/>
        </p:nvPicPr>
        <p:blipFill>
          <a:blip r:embed="rId9"/>
          <a:stretch>
            <a:fillRect/>
          </a:stretch>
        </p:blipFill>
        <p:spPr>
          <a:xfrm>
            <a:off x="0" y="0"/>
            <a:ext cx="2322098" cy="771536"/>
          </a:xfrm>
          <a:prstGeom prst="rect">
            <a:avLst/>
          </a:prstGeom>
        </p:spPr>
      </p:pic>
    </p:spTree>
    <p:extLst>
      <p:ext uri="{BB962C8B-B14F-4D97-AF65-F5344CB8AC3E}">
        <p14:creationId xmlns:p14="http://schemas.microsoft.com/office/powerpoint/2010/main" val="3180575326"/>
      </p:ext>
    </p:extLst>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4F52ED-B73F-9FC8-8F0B-E6D3ED2C189C}"/>
              </a:ext>
            </a:extLst>
          </p:cNvPr>
          <p:cNvSpPr>
            <a:spLocks noGrp="1"/>
          </p:cNvSpPr>
          <p:nvPr>
            <p:ph type="title"/>
          </p:nvPr>
        </p:nvSpPr>
        <p:spPr>
          <a:xfrm>
            <a:off x="0" y="90080"/>
            <a:ext cx="9141812" cy="906066"/>
          </a:xfrm>
        </p:spPr>
        <p:txBody>
          <a:bodyPr/>
          <a:lstStyle/>
          <a:p>
            <a:r>
              <a:rPr lang="es-ES" dirty="0"/>
              <a:t>NOMBRAMIENTO </a:t>
            </a:r>
            <a:br>
              <a:rPr lang="es-ES" dirty="0"/>
            </a:br>
            <a:r>
              <a:rPr lang="es-ES" dirty="0"/>
              <a:t>Y ACEPTACIÓN</a:t>
            </a:r>
            <a:endParaRPr lang="es-CO" dirty="0"/>
          </a:p>
        </p:txBody>
      </p:sp>
      <p:pic>
        <p:nvPicPr>
          <p:cNvPr id="4" name="Imagen 3" descr="Tabla&#10;&#10;El contenido generado por IA puede ser incorrecto.">
            <a:extLst>
              <a:ext uri="{FF2B5EF4-FFF2-40B4-BE49-F238E27FC236}">
                <a16:creationId xmlns:a16="http://schemas.microsoft.com/office/drawing/2014/main" id="{86033AC9-D384-AFE5-76E0-696B7F45989E}"/>
              </a:ext>
            </a:extLst>
          </p:cNvPr>
          <p:cNvPicPr>
            <a:picLocks noChangeAspect="1"/>
          </p:cNvPicPr>
          <p:nvPr/>
        </p:nvPicPr>
        <p:blipFill>
          <a:blip r:embed="rId2"/>
          <a:stretch>
            <a:fillRect/>
          </a:stretch>
        </p:blipFill>
        <p:spPr>
          <a:xfrm>
            <a:off x="4978226" y="996146"/>
            <a:ext cx="3236446" cy="3739243"/>
          </a:xfrm>
          <a:prstGeom prst="rect">
            <a:avLst/>
          </a:prstGeom>
        </p:spPr>
      </p:pic>
      <p:pic>
        <p:nvPicPr>
          <p:cNvPr id="5" name="Imagen 4" descr="Logotipo, nombre de la empresa&#10;&#10;El contenido generado por IA puede ser incorrecto.">
            <a:extLst>
              <a:ext uri="{FF2B5EF4-FFF2-40B4-BE49-F238E27FC236}">
                <a16:creationId xmlns:a16="http://schemas.microsoft.com/office/drawing/2014/main" id="{89F19665-C9B1-9CE2-992A-43236C6D52DF}"/>
              </a:ext>
            </a:extLst>
          </p:cNvPr>
          <p:cNvPicPr>
            <a:picLocks noChangeAspect="1"/>
          </p:cNvPicPr>
          <p:nvPr/>
        </p:nvPicPr>
        <p:blipFill>
          <a:blip r:embed="rId3"/>
          <a:stretch>
            <a:fillRect/>
          </a:stretch>
        </p:blipFill>
        <p:spPr>
          <a:xfrm>
            <a:off x="0" y="0"/>
            <a:ext cx="2322098" cy="771536"/>
          </a:xfrm>
          <a:prstGeom prst="rect">
            <a:avLst/>
          </a:prstGeom>
        </p:spPr>
      </p:pic>
      <p:pic>
        <p:nvPicPr>
          <p:cNvPr id="7" name="Imagen 6" descr="Tabla&#10;&#10;El contenido generado por IA puede ser incorrecto.">
            <a:extLst>
              <a:ext uri="{FF2B5EF4-FFF2-40B4-BE49-F238E27FC236}">
                <a16:creationId xmlns:a16="http://schemas.microsoft.com/office/drawing/2014/main" id="{3F36536B-BFB8-6610-9634-B94290F09ECA}"/>
              </a:ext>
            </a:extLst>
          </p:cNvPr>
          <p:cNvPicPr>
            <a:picLocks noChangeAspect="1"/>
          </p:cNvPicPr>
          <p:nvPr/>
        </p:nvPicPr>
        <p:blipFill>
          <a:blip r:embed="rId4"/>
          <a:stretch>
            <a:fillRect/>
          </a:stretch>
        </p:blipFill>
        <p:spPr>
          <a:xfrm>
            <a:off x="532887" y="907869"/>
            <a:ext cx="3552051" cy="3945086"/>
          </a:xfrm>
          <a:prstGeom prst="rect">
            <a:avLst/>
          </a:prstGeom>
        </p:spPr>
      </p:pic>
    </p:spTree>
    <p:extLst>
      <p:ext uri="{BB962C8B-B14F-4D97-AF65-F5344CB8AC3E}">
        <p14:creationId xmlns:p14="http://schemas.microsoft.com/office/powerpoint/2010/main" val="25196108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EA2485D9-906D-6278-60EE-FD632B6BF902}"/>
              </a:ext>
            </a:extLst>
          </p:cNvPr>
          <p:cNvSpPr txBox="1">
            <a:spLocks/>
          </p:cNvSpPr>
          <p:nvPr/>
        </p:nvSpPr>
        <p:spPr bwMode="auto">
          <a:xfrm>
            <a:off x="676656" y="431039"/>
            <a:ext cx="7187184" cy="419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defTabSz="685800" rtl="0" eaLnBrk="0" fontAlgn="base" hangingPunct="0">
              <a:lnSpc>
                <a:spcPct val="90000"/>
              </a:lnSpc>
              <a:spcBef>
                <a:spcPct val="0"/>
              </a:spcBef>
              <a:spcAft>
                <a:spcPct val="0"/>
              </a:spcAft>
              <a:defRPr sz="2850" b="1" kern="1200">
                <a:solidFill>
                  <a:schemeClr val="accent1">
                    <a:lumMod val="75000"/>
                  </a:schemeClr>
                </a:solidFill>
                <a:latin typeface="Eras Medium ITC" panose="020B0602030504020804" pitchFamily="34" charset="0"/>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marL="7938" indent="-7938"/>
            <a:r>
              <a:rPr lang="es-ES" sz="2000" dirty="0"/>
              <a:t>Financiación prohibida</a:t>
            </a:r>
            <a:endParaRPr lang="es-CO" sz="2000" dirty="0">
              <a:solidFill>
                <a:srgbClr val="FF0000"/>
              </a:solidFill>
            </a:endParaRPr>
          </a:p>
        </p:txBody>
      </p:sp>
      <p:sp>
        <p:nvSpPr>
          <p:cNvPr id="4" name="Rectangle 3">
            <a:extLst>
              <a:ext uri="{FF2B5EF4-FFF2-40B4-BE49-F238E27FC236}">
                <a16:creationId xmlns:a16="http://schemas.microsoft.com/office/drawing/2014/main" id="{EF560D15-3F1C-CE41-A097-BE72D5D69F6D}"/>
              </a:ext>
            </a:extLst>
          </p:cNvPr>
          <p:cNvSpPr>
            <a:spLocks noChangeArrowheads="1"/>
          </p:cNvSpPr>
          <p:nvPr/>
        </p:nvSpPr>
        <p:spPr bwMode="auto">
          <a:xfrm>
            <a:off x="805369" y="910382"/>
            <a:ext cx="4845154" cy="3354765"/>
          </a:xfrm>
          <a:prstGeom prst="rect">
            <a:avLst/>
          </a:prstGeom>
          <a:noFill/>
          <a:ln w="9525">
            <a:noFill/>
            <a:miter lim="800000"/>
            <a:headEnd/>
            <a:tailEnd/>
          </a:ln>
        </p:spPr>
        <p:txBody>
          <a:bodyPr wrap="square">
            <a:spAutoFit/>
          </a:bodyPr>
          <a:lstStyle/>
          <a:p>
            <a:pPr marL="7938" indent="-7938" algn="just" eaLnBrk="1" hangingPunct="1"/>
            <a:r>
              <a:rPr lang="es-ES" sz="2000" b="1" dirty="0">
                <a:solidFill>
                  <a:srgbClr val="FF0000"/>
                </a:solidFill>
                <a:latin typeface="Arial" pitchFamily="34" charset="0"/>
                <a:cs typeface="Arial" pitchFamily="34" charset="0"/>
              </a:rPr>
              <a:t>	</a:t>
            </a:r>
            <a:r>
              <a:rPr lang="es-ES" sz="1200" b="1" dirty="0">
                <a:solidFill>
                  <a:schemeClr val="tx1"/>
                </a:solidFill>
                <a:latin typeface="Eras Medium ITC" panose="020B0602030504020804" pitchFamily="34" charset="0"/>
                <a:ea typeface="+mj-ea"/>
                <a:cs typeface="+mj-cs"/>
              </a:rPr>
              <a:t>Art. 27, ley 1475 de 2011.- Recursos de…..</a:t>
            </a:r>
          </a:p>
          <a:p>
            <a:pPr marL="7938" indent="-7938" algn="just" eaLnBrk="1" hangingPunct="1"/>
            <a:endParaRPr lang="es-ES" sz="1200" dirty="0">
              <a:solidFill>
                <a:schemeClr val="tx1"/>
              </a:solidFill>
              <a:latin typeface="Eras Medium ITC" panose="020B0602030504020804" pitchFamily="34" charset="0"/>
              <a:ea typeface="+mj-ea"/>
              <a:cs typeface="+mj-cs"/>
            </a:endParaRPr>
          </a:p>
          <a:p>
            <a:pPr marL="171450" indent="-171450" algn="just" eaLnBrk="1" hangingPunct="1">
              <a:buFont typeface="Wingdings" panose="05000000000000000000" pitchFamily="2" charset="2"/>
              <a:buChar char="Ø"/>
            </a:pPr>
            <a:r>
              <a:rPr lang="es-ES" sz="1200" dirty="0">
                <a:solidFill>
                  <a:schemeClr val="tx1"/>
                </a:solidFill>
                <a:latin typeface="Eras Medium ITC" panose="020B0602030504020804" pitchFamily="34" charset="0"/>
                <a:ea typeface="+mj-ea"/>
                <a:cs typeface="+mj-cs"/>
              </a:rPr>
              <a:t>Gobiernos o personas naturales o jurídicas EXTRANJERAS</a:t>
            </a:r>
          </a:p>
          <a:p>
            <a:pPr marL="171450" indent="-171450" algn="just" eaLnBrk="1" hangingPunct="1">
              <a:buFont typeface="Wingdings" panose="05000000000000000000" pitchFamily="2" charset="2"/>
              <a:buChar char="Ø"/>
            </a:pPr>
            <a:r>
              <a:rPr lang="es-ES" sz="1200" dirty="0">
                <a:solidFill>
                  <a:schemeClr val="tx1"/>
                </a:solidFill>
                <a:latin typeface="Eras Medium ITC" panose="020B0602030504020804" pitchFamily="34" charset="0"/>
                <a:ea typeface="+mj-ea"/>
                <a:cs typeface="+mj-cs"/>
              </a:rPr>
              <a:t>Las que se derivan de actividades ilícitas</a:t>
            </a:r>
          </a:p>
          <a:p>
            <a:pPr marL="171450" indent="-171450" algn="just" eaLnBrk="1" hangingPunct="1">
              <a:buFont typeface="Wingdings" panose="05000000000000000000" pitchFamily="2" charset="2"/>
              <a:buChar char="Ø"/>
            </a:pPr>
            <a:r>
              <a:rPr lang="es-ES" sz="1200" dirty="0">
                <a:solidFill>
                  <a:schemeClr val="tx1"/>
                </a:solidFill>
                <a:latin typeface="Eras Medium ITC" panose="020B0602030504020804" pitchFamily="34" charset="0"/>
                <a:ea typeface="+mj-ea"/>
                <a:cs typeface="+mj-cs"/>
              </a:rPr>
              <a:t>Las contribuciones anónimas</a:t>
            </a:r>
          </a:p>
          <a:p>
            <a:pPr marL="171450" indent="-171450" algn="just" eaLnBrk="1" hangingPunct="1">
              <a:buFont typeface="Wingdings" panose="05000000000000000000" pitchFamily="2" charset="2"/>
              <a:buChar char="Ø"/>
            </a:pPr>
            <a:r>
              <a:rPr lang="es-ES" sz="1200" dirty="0">
                <a:solidFill>
                  <a:schemeClr val="tx1"/>
                </a:solidFill>
                <a:latin typeface="Eras Medium ITC" panose="020B0602030504020804" pitchFamily="34" charset="0"/>
                <a:ea typeface="+mj-ea"/>
                <a:cs typeface="+mj-cs"/>
              </a:rPr>
              <a:t>Las de personas naturales con proceso penal por delitos relacionados con la financiación, pertenencia, o promoción de grupos armados ilegales, narcotráfico, delitos contra la administración pública, contra los mecanismos de participación democrática y de lesa humanidad.</a:t>
            </a:r>
          </a:p>
          <a:p>
            <a:pPr marL="171450" indent="-171450" algn="just" eaLnBrk="1" hangingPunct="1">
              <a:buFont typeface="Wingdings" panose="05000000000000000000" pitchFamily="2" charset="2"/>
              <a:buChar char="Ø"/>
            </a:pPr>
            <a:r>
              <a:rPr lang="es-ES" sz="1200" dirty="0">
                <a:solidFill>
                  <a:schemeClr val="tx1"/>
                </a:solidFill>
                <a:latin typeface="Eras Medium ITC" panose="020B0602030504020804" pitchFamily="34" charset="0"/>
                <a:ea typeface="+mj-ea"/>
                <a:cs typeface="+mj-cs"/>
              </a:rPr>
              <a:t>Las que provengan de personas que desempeñen funciones públicas.</a:t>
            </a:r>
          </a:p>
          <a:p>
            <a:pPr marL="171450" indent="-171450" algn="just" eaLnBrk="1" hangingPunct="1">
              <a:buFont typeface="Wingdings" panose="05000000000000000000" pitchFamily="2" charset="2"/>
              <a:buChar char="Ø"/>
            </a:pPr>
            <a:r>
              <a:rPr lang="es-ES" sz="1200" dirty="0">
                <a:solidFill>
                  <a:schemeClr val="tx1"/>
                </a:solidFill>
                <a:latin typeface="Eras Medium ITC" panose="020B0602030504020804" pitchFamily="34" charset="0"/>
                <a:ea typeface="+mj-ea"/>
                <a:cs typeface="+mj-cs"/>
              </a:rPr>
              <a:t>Las de personas naturales o jurídicas cuyos ingresos en el año anterior se hayan originado en más del 50% de contratos o subsidios estatales que administren recursos públicos o parafiscales, o que tengan licencias o permisos para explotar monopolios estatales o juegos de suerte y azar.</a:t>
            </a:r>
            <a:endParaRPr lang="es-MX" sz="1200" dirty="0">
              <a:solidFill>
                <a:schemeClr val="tx1"/>
              </a:solidFill>
              <a:latin typeface="Eras Medium ITC" panose="020B0602030504020804" pitchFamily="34" charset="0"/>
              <a:ea typeface="+mj-ea"/>
              <a:cs typeface="+mj-cs"/>
            </a:endParaRPr>
          </a:p>
        </p:txBody>
      </p:sp>
      <p:pic>
        <p:nvPicPr>
          <p:cNvPr id="3074" name="Picture 2" descr="Prohibición de efectivo fotografías e imágenes de alta resolución - Alamy">
            <a:extLst>
              <a:ext uri="{FF2B5EF4-FFF2-40B4-BE49-F238E27FC236}">
                <a16:creationId xmlns:a16="http://schemas.microsoft.com/office/drawing/2014/main" id="{AA9AEBAA-FE48-E85C-9C66-991A8B0B78D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7087"/>
          <a:stretch/>
        </p:blipFill>
        <p:spPr bwMode="auto">
          <a:xfrm>
            <a:off x="6116515" y="1436392"/>
            <a:ext cx="2133600" cy="2010193"/>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descr="Logotipo, nombre de la empresa&#10;&#10;El contenido generado por IA puede ser incorrecto.">
            <a:extLst>
              <a:ext uri="{FF2B5EF4-FFF2-40B4-BE49-F238E27FC236}">
                <a16:creationId xmlns:a16="http://schemas.microsoft.com/office/drawing/2014/main" id="{CD8F9A65-90FB-CCD9-1FF0-9F7A702CD8A0}"/>
              </a:ext>
            </a:extLst>
          </p:cNvPr>
          <p:cNvPicPr>
            <a:picLocks noChangeAspect="1"/>
          </p:cNvPicPr>
          <p:nvPr/>
        </p:nvPicPr>
        <p:blipFill>
          <a:blip r:embed="rId4"/>
          <a:stretch>
            <a:fillRect/>
          </a:stretch>
        </p:blipFill>
        <p:spPr>
          <a:xfrm>
            <a:off x="0" y="16469"/>
            <a:ext cx="2322098" cy="771536"/>
          </a:xfrm>
          <a:prstGeom prst="rect">
            <a:avLst/>
          </a:prstGeom>
        </p:spPr>
      </p:pic>
    </p:spTree>
    <p:extLst>
      <p:ext uri="{BB962C8B-B14F-4D97-AF65-F5344CB8AC3E}">
        <p14:creationId xmlns:p14="http://schemas.microsoft.com/office/powerpoint/2010/main" val="1363795847"/>
      </p:ext>
    </p:extLst>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FCC018-F8D0-6FD8-5E7A-AE4F5109645A}"/>
            </a:ext>
          </a:extLst>
        </p:cNvPr>
        <p:cNvGrpSpPr/>
        <p:nvPr/>
      </p:nvGrpSpPr>
      <p:grpSpPr>
        <a:xfrm>
          <a:off x="0" y="0"/>
          <a:ext cx="0" cy="0"/>
          <a:chOff x="0" y="0"/>
          <a:chExt cx="0" cy="0"/>
        </a:xfrm>
      </p:grpSpPr>
      <p:sp>
        <p:nvSpPr>
          <p:cNvPr id="5" name="Título 1">
            <a:extLst>
              <a:ext uri="{FF2B5EF4-FFF2-40B4-BE49-F238E27FC236}">
                <a16:creationId xmlns:a16="http://schemas.microsoft.com/office/drawing/2014/main" id="{7FF71884-3095-8402-4086-DA89A42CC40F}"/>
              </a:ext>
            </a:extLst>
          </p:cNvPr>
          <p:cNvSpPr txBox="1">
            <a:spLocks/>
          </p:cNvSpPr>
          <p:nvPr/>
        </p:nvSpPr>
        <p:spPr bwMode="auto">
          <a:xfrm>
            <a:off x="1409610" y="767396"/>
            <a:ext cx="5458169" cy="327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defTabSz="685800" rtl="0" eaLnBrk="0" fontAlgn="base" hangingPunct="0">
              <a:lnSpc>
                <a:spcPct val="90000"/>
              </a:lnSpc>
              <a:spcBef>
                <a:spcPct val="0"/>
              </a:spcBef>
              <a:spcAft>
                <a:spcPct val="0"/>
              </a:spcAft>
              <a:defRPr sz="2850" b="1" kern="1200">
                <a:solidFill>
                  <a:schemeClr val="accent1">
                    <a:lumMod val="75000"/>
                  </a:schemeClr>
                </a:solidFill>
                <a:latin typeface="Eras Medium ITC" panose="020B0602030504020804" pitchFamily="34" charset="0"/>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marL="7938" indent="-7938"/>
            <a:r>
              <a:rPr lang="es-ES" sz="2000" dirty="0"/>
              <a:t>Presentación de informes</a:t>
            </a:r>
            <a:endParaRPr lang="es-CO" sz="2000" dirty="0">
              <a:solidFill>
                <a:srgbClr val="FF0000"/>
              </a:solidFill>
            </a:endParaRPr>
          </a:p>
        </p:txBody>
      </p:sp>
      <p:sp>
        <p:nvSpPr>
          <p:cNvPr id="2" name="CuadroTexto 1">
            <a:extLst>
              <a:ext uri="{FF2B5EF4-FFF2-40B4-BE49-F238E27FC236}">
                <a16:creationId xmlns:a16="http://schemas.microsoft.com/office/drawing/2014/main" id="{5DEA7171-4EA1-03BF-F557-BEDDC8CCEF48}"/>
              </a:ext>
            </a:extLst>
          </p:cNvPr>
          <p:cNvSpPr txBox="1"/>
          <p:nvPr/>
        </p:nvSpPr>
        <p:spPr>
          <a:xfrm>
            <a:off x="836023" y="1148071"/>
            <a:ext cx="6031755" cy="3539430"/>
          </a:xfrm>
          <a:prstGeom prst="rect">
            <a:avLst/>
          </a:prstGeom>
          <a:noFill/>
        </p:spPr>
        <p:txBody>
          <a:bodyPr wrap="square">
            <a:spAutoFit/>
          </a:bodyPr>
          <a:lstStyle/>
          <a:p>
            <a:pPr algn="just"/>
            <a:r>
              <a:rPr lang="es-ES" sz="1400" dirty="0">
                <a:latin typeface="Eras Medium ITC" panose="020B0602030504020804" pitchFamily="34" charset="0"/>
              </a:rPr>
              <a:t>Los informes de ingresos y gastos de campaña consolidados e individuales deberán ser presentados a través del software aplicativo “Cuentas Claras”, en los plazos establecidos en el artículo 25 de la Ley 1475 de 2011.</a:t>
            </a:r>
          </a:p>
          <a:p>
            <a:pPr algn="just"/>
            <a:endParaRPr lang="es-ES" sz="1400" dirty="0">
              <a:latin typeface="Eras Medium ITC" panose="020B0602030504020804" pitchFamily="34" charset="0"/>
            </a:endParaRPr>
          </a:p>
          <a:p>
            <a:pPr algn="just"/>
            <a:r>
              <a:rPr lang="es-ES" sz="1400" dirty="0">
                <a:latin typeface="Eras Medium ITC" panose="020B0602030504020804" pitchFamily="34" charset="0"/>
              </a:rPr>
              <a:t> Los gerentes de campaña, contadores, candidatos, auditores y organizaciones políticas serán responsables por la veracidad de la información declarada en los informes individuales y consolidados de ingresos y gastos de campaña </a:t>
            </a:r>
          </a:p>
          <a:p>
            <a:pPr algn="just"/>
            <a:endParaRPr lang="es-ES" sz="1400" dirty="0">
              <a:solidFill>
                <a:schemeClr val="tx1"/>
              </a:solidFill>
              <a:latin typeface="Eras Medium ITC" panose="020B0602030504020804" pitchFamily="34" charset="0"/>
              <a:ea typeface="+mj-ea"/>
              <a:cs typeface="+mj-cs"/>
            </a:endParaRPr>
          </a:p>
          <a:p>
            <a:pPr algn="just"/>
            <a:r>
              <a:rPr lang="es-ES" sz="1400" dirty="0">
                <a:solidFill>
                  <a:schemeClr val="tx1"/>
                </a:solidFill>
                <a:latin typeface="Eras Medium ITC" panose="020B0602030504020804" pitchFamily="34" charset="0"/>
                <a:ea typeface="+mj-ea"/>
                <a:cs typeface="+mj-cs"/>
              </a:rPr>
              <a:t>El informe deberá ser presentado por el candidato a la Organización política dentro del mes siguiente al día de la elección, por el aplicativo Cuentas Claras.</a:t>
            </a:r>
          </a:p>
          <a:p>
            <a:pPr algn="just"/>
            <a:endParaRPr lang="es-ES" sz="1400" dirty="0">
              <a:solidFill>
                <a:schemeClr val="tx1"/>
              </a:solidFill>
              <a:latin typeface="Eras Medium ITC" panose="020B0602030504020804" pitchFamily="34" charset="0"/>
              <a:ea typeface="+mj-ea"/>
              <a:cs typeface="+mj-cs"/>
            </a:endParaRPr>
          </a:p>
          <a:p>
            <a:pPr algn="just"/>
            <a:r>
              <a:rPr lang="es-ES" sz="1400" dirty="0">
                <a:solidFill>
                  <a:schemeClr val="tx1"/>
                </a:solidFill>
                <a:latin typeface="Eras Medium ITC" panose="020B0602030504020804" pitchFamily="34" charset="0"/>
                <a:ea typeface="+mj-ea"/>
                <a:cs typeface="+mj-cs"/>
              </a:rPr>
              <a:t>Se entenderá como </a:t>
            </a:r>
            <a:r>
              <a:rPr lang="es-ES" sz="1400" b="1" dirty="0">
                <a:solidFill>
                  <a:schemeClr val="tx1"/>
                </a:solidFill>
                <a:latin typeface="Eras Medium ITC" panose="020B0602030504020804" pitchFamily="34" charset="0"/>
                <a:ea typeface="+mj-ea"/>
                <a:cs typeface="+mj-cs"/>
              </a:rPr>
              <a:t>No</a:t>
            </a:r>
            <a:r>
              <a:rPr lang="es-ES" sz="1400" dirty="0">
                <a:solidFill>
                  <a:schemeClr val="tx1"/>
                </a:solidFill>
                <a:latin typeface="Eras Medium ITC" panose="020B0602030504020804" pitchFamily="34" charset="0"/>
                <a:ea typeface="+mj-ea"/>
                <a:cs typeface="+mj-cs"/>
              </a:rPr>
              <a:t> presentado si el candidato omite esta forma de presentación, debe asegurarse que el Formulario muestre fecha y número de radicado. </a:t>
            </a:r>
          </a:p>
        </p:txBody>
      </p:sp>
      <p:sp>
        <p:nvSpPr>
          <p:cNvPr id="3" name="Título 1">
            <a:extLst>
              <a:ext uri="{FF2B5EF4-FFF2-40B4-BE49-F238E27FC236}">
                <a16:creationId xmlns:a16="http://schemas.microsoft.com/office/drawing/2014/main" id="{E2C8D445-2E59-C324-29C8-BF27CD8DE760}"/>
              </a:ext>
            </a:extLst>
          </p:cNvPr>
          <p:cNvSpPr txBox="1">
            <a:spLocks/>
          </p:cNvSpPr>
          <p:nvPr/>
        </p:nvSpPr>
        <p:spPr bwMode="auto">
          <a:xfrm>
            <a:off x="5090747" y="722804"/>
            <a:ext cx="2925528" cy="327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defTabSz="685800" rtl="0" eaLnBrk="0" fontAlgn="base" hangingPunct="0">
              <a:lnSpc>
                <a:spcPct val="90000"/>
              </a:lnSpc>
              <a:spcBef>
                <a:spcPct val="0"/>
              </a:spcBef>
              <a:spcAft>
                <a:spcPct val="0"/>
              </a:spcAft>
              <a:defRPr sz="2850" b="1" kern="1200">
                <a:solidFill>
                  <a:schemeClr val="accent1">
                    <a:lumMod val="75000"/>
                  </a:schemeClr>
                </a:solidFill>
                <a:latin typeface="Eras Medium ITC" panose="020B0602030504020804" pitchFamily="34" charset="0"/>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marL="7938" indent="-7938"/>
            <a:endParaRPr lang="es-CO" sz="2000" dirty="0">
              <a:solidFill>
                <a:srgbClr val="FF0000"/>
              </a:solidFill>
            </a:endParaRPr>
          </a:p>
        </p:txBody>
      </p:sp>
      <p:pic>
        <p:nvPicPr>
          <p:cNvPr id="1026" name="Picture 2" descr="140 ideas de Presentación | imagenes para diapositivas ...">
            <a:extLst>
              <a:ext uri="{FF2B5EF4-FFF2-40B4-BE49-F238E27FC236}">
                <a16:creationId xmlns:a16="http://schemas.microsoft.com/office/drawing/2014/main" id="{47206F7F-2CB4-DB7D-9C64-87FB936740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7779" y="1750417"/>
            <a:ext cx="1949917" cy="1454337"/>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descr="Logotipo, nombre de la empresa&#10;&#10;El contenido generado por IA puede ser incorrecto.">
            <a:extLst>
              <a:ext uri="{FF2B5EF4-FFF2-40B4-BE49-F238E27FC236}">
                <a16:creationId xmlns:a16="http://schemas.microsoft.com/office/drawing/2014/main" id="{630F5073-E27B-A9C7-813B-72B8153E36EB}"/>
              </a:ext>
            </a:extLst>
          </p:cNvPr>
          <p:cNvPicPr>
            <a:picLocks noChangeAspect="1"/>
          </p:cNvPicPr>
          <p:nvPr/>
        </p:nvPicPr>
        <p:blipFill>
          <a:blip r:embed="rId4"/>
          <a:stretch>
            <a:fillRect/>
          </a:stretch>
        </p:blipFill>
        <p:spPr>
          <a:xfrm>
            <a:off x="0" y="0"/>
            <a:ext cx="2322098" cy="771536"/>
          </a:xfrm>
          <a:prstGeom prst="rect">
            <a:avLst/>
          </a:prstGeom>
        </p:spPr>
      </p:pic>
    </p:spTree>
    <p:extLst>
      <p:ext uri="{BB962C8B-B14F-4D97-AF65-F5344CB8AC3E}">
        <p14:creationId xmlns:p14="http://schemas.microsoft.com/office/powerpoint/2010/main" val="652459746"/>
      </p:ext>
    </p:extLst>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70">
            <a:extLst>
              <a:ext uri="{FF2B5EF4-FFF2-40B4-BE49-F238E27FC236}">
                <a16:creationId xmlns:a16="http://schemas.microsoft.com/office/drawing/2014/main" id="{67F33E47-455C-B647-886F-1729228E4726}"/>
              </a:ext>
            </a:extLst>
          </p:cNvPr>
          <p:cNvSpPr txBox="1">
            <a:spLocks noChangeArrowheads="1"/>
          </p:cNvSpPr>
          <p:nvPr/>
        </p:nvSpPr>
        <p:spPr>
          <a:xfrm>
            <a:off x="1110181" y="3335116"/>
            <a:ext cx="6756374" cy="392895"/>
          </a:xfrm>
          <a:prstGeom prst="rect">
            <a:avLst/>
          </a:prstGeom>
          <a:solidFill>
            <a:schemeClr val="accent4">
              <a:lumMod val="20000"/>
              <a:lumOff val="80000"/>
            </a:schemeClr>
          </a:solidFill>
          <a:ln>
            <a:solidFill>
              <a:schemeClr val="tx1"/>
            </a:solidFill>
          </a:ln>
        </p:spPr>
        <p:style>
          <a:lnRef idx="1">
            <a:schemeClr val="accent2"/>
          </a:lnRef>
          <a:fillRef idx="2">
            <a:schemeClr val="accent2"/>
          </a:fillRef>
          <a:effectRef idx="1">
            <a:schemeClr val="accent2"/>
          </a:effectRef>
          <a:fontRef idx="minor">
            <a:schemeClr val="dk1"/>
          </a:fontRef>
        </p:style>
        <p:txBody>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dk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dk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dk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dk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dk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9pPr>
          </a:lstStyle>
          <a:p>
            <a:pPr marL="7938" indent="-7938" algn="just">
              <a:lnSpc>
                <a:spcPct val="80000"/>
              </a:lnSpc>
              <a:spcBef>
                <a:spcPct val="0"/>
              </a:spcBef>
              <a:buFont typeface="Arial" charset="0"/>
              <a:buNone/>
              <a:defRPr/>
            </a:pPr>
            <a:r>
              <a:rPr lang="es-MX" sz="1600" b="1" dirty="0">
                <a:solidFill>
                  <a:schemeClr val="bg2"/>
                </a:solidFill>
                <a:latin typeface="Arial" charset="0"/>
                <a:cs typeface="Arial" charset="0"/>
              </a:rPr>
              <a:t>	</a:t>
            </a:r>
            <a:r>
              <a:rPr lang="es-MX" sz="1000" dirty="0">
                <a:solidFill>
                  <a:schemeClr val="tx1"/>
                </a:solidFill>
                <a:latin typeface="Eras Medium ITC" panose="020B0602030504020804" pitchFamily="34" charset="0"/>
                <a:ea typeface="+mj-ea"/>
                <a:cs typeface="+mj-cs"/>
              </a:rPr>
              <a:t>El Partido presenta los formularios 9B y anexos debidamente consolidados y dictaminados por la Auditoría Interna</a:t>
            </a:r>
          </a:p>
        </p:txBody>
      </p:sp>
      <p:sp>
        <p:nvSpPr>
          <p:cNvPr id="12" name="Text Box 70">
            <a:extLst>
              <a:ext uri="{FF2B5EF4-FFF2-40B4-BE49-F238E27FC236}">
                <a16:creationId xmlns:a16="http://schemas.microsoft.com/office/drawing/2014/main" id="{DC135A47-F993-6D44-82F4-4F8E56A5B97F}"/>
              </a:ext>
            </a:extLst>
          </p:cNvPr>
          <p:cNvSpPr txBox="1">
            <a:spLocks noChangeArrowheads="1"/>
          </p:cNvSpPr>
          <p:nvPr/>
        </p:nvSpPr>
        <p:spPr bwMode="auto">
          <a:xfrm>
            <a:off x="3457017" y="1483710"/>
            <a:ext cx="2286000" cy="658815"/>
          </a:xfrm>
          <a:prstGeom prst="rect">
            <a:avLst/>
          </a:prstGeom>
          <a:gradFill>
            <a:gsLst>
              <a:gs pos="0">
                <a:schemeClr val="accent3">
                  <a:lumMod val="40000"/>
                  <a:lumOff val="60000"/>
                </a:schemeClr>
              </a:gs>
              <a:gs pos="65000">
                <a:schemeClr val="accent2">
                  <a:tint val="32000"/>
                  <a:satMod val="250000"/>
                </a:schemeClr>
              </a:gs>
              <a:gs pos="100000">
                <a:schemeClr val="accent2">
                  <a:tint val="23000"/>
                  <a:satMod val="300000"/>
                </a:schemeClr>
              </a:gs>
            </a:gsLst>
            <a:lin ang="16200000" scaled="0"/>
          </a:gradFill>
          <a:ln>
            <a:solidFill>
              <a:schemeClr val="tx1"/>
            </a:solidFill>
            <a:headEnd/>
            <a:tailEnd/>
          </a:ln>
        </p:spPr>
        <p:style>
          <a:lnRef idx="1">
            <a:schemeClr val="accent2"/>
          </a:lnRef>
          <a:fillRef idx="2">
            <a:schemeClr val="accent2"/>
          </a:fillRef>
          <a:effectRef idx="1">
            <a:schemeClr val="accent2"/>
          </a:effectRef>
          <a:fontRef idx="minor">
            <a:schemeClr val="dk1"/>
          </a:fontRef>
        </p:style>
        <p:txBody>
          <a:bodyPr/>
          <a:lstStyle/>
          <a:p>
            <a:pPr algn="ctr">
              <a:defRPr/>
            </a:pPr>
            <a:endParaRPr lang="es-MX" sz="700" dirty="0">
              <a:solidFill>
                <a:schemeClr val="tx1"/>
              </a:solidFill>
              <a:latin typeface="Eras Medium ITC" panose="020B0602030504020804" pitchFamily="34" charset="0"/>
              <a:ea typeface="+mj-ea"/>
              <a:cs typeface="+mj-cs"/>
            </a:endParaRPr>
          </a:p>
          <a:p>
            <a:pPr algn="ctr">
              <a:defRPr/>
            </a:pPr>
            <a:r>
              <a:rPr lang="es-MX" sz="1000" dirty="0">
                <a:solidFill>
                  <a:schemeClr val="tx1"/>
                </a:solidFill>
                <a:latin typeface="Eras Medium ITC" panose="020B0602030504020804" pitchFamily="34" charset="0"/>
                <a:ea typeface="+mj-ea"/>
                <a:cs typeface="+mj-cs"/>
              </a:rPr>
              <a:t>Candidatos al Senado de la republica y Camara de Representantes</a:t>
            </a:r>
          </a:p>
        </p:txBody>
      </p:sp>
      <p:sp>
        <p:nvSpPr>
          <p:cNvPr id="14" name="Text Box 70">
            <a:extLst>
              <a:ext uri="{FF2B5EF4-FFF2-40B4-BE49-F238E27FC236}">
                <a16:creationId xmlns:a16="http://schemas.microsoft.com/office/drawing/2014/main" id="{0E732DFE-F9CC-A141-B98B-C4FBE1A2CC86}"/>
              </a:ext>
            </a:extLst>
          </p:cNvPr>
          <p:cNvSpPr txBox="1">
            <a:spLocks noChangeArrowheads="1"/>
          </p:cNvSpPr>
          <p:nvPr/>
        </p:nvSpPr>
        <p:spPr bwMode="auto">
          <a:xfrm>
            <a:off x="2887896" y="4532463"/>
            <a:ext cx="3368208" cy="450167"/>
          </a:xfrm>
          <a:prstGeom prst="rect">
            <a:avLst/>
          </a:prstGeom>
          <a:solidFill>
            <a:schemeClr val="accent6">
              <a:lumMod val="40000"/>
              <a:lumOff val="60000"/>
            </a:schemeClr>
          </a:solidFill>
          <a:ln>
            <a:solidFill>
              <a:schemeClr val="tx1"/>
            </a:solidFill>
            <a:headEnd/>
            <a:tailEnd/>
          </a:ln>
        </p:spPr>
        <p:style>
          <a:lnRef idx="3">
            <a:schemeClr val="lt1"/>
          </a:lnRef>
          <a:fillRef idx="1">
            <a:schemeClr val="accent1"/>
          </a:fillRef>
          <a:effectRef idx="1">
            <a:schemeClr val="accent1"/>
          </a:effectRef>
          <a:fontRef idx="minor">
            <a:schemeClr val="lt1"/>
          </a:fontRef>
        </p:style>
        <p:txBody>
          <a:bodyPr/>
          <a:lstStyle/>
          <a:p>
            <a:pPr algn="ctr" eaLnBrk="0" hangingPunct="0">
              <a:defRPr/>
            </a:pPr>
            <a:r>
              <a:rPr lang="es-MX" sz="1100" b="1" dirty="0">
                <a:solidFill>
                  <a:schemeClr val="tx1"/>
                </a:solidFill>
                <a:latin typeface="Eras Medium ITC" panose="020B0602030504020804" pitchFamily="34" charset="0"/>
                <a:ea typeface="+mj-ea"/>
                <a:cs typeface="+mj-cs"/>
              </a:rPr>
              <a:t>FONDO DE FINANCIACION POLITICA DE CAMPAÑAS</a:t>
            </a:r>
          </a:p>
        </p:txBody>
      </p:sp>
      <p:sp>
        <p:nvSpPr>
          <p:cNvPr id="15" name="Text Box 70">
            <a:extLst>
              <a:ext uri="{FF2B5EF4-FFF2-40B4-BE49-F238E27FC236}">
                <a16:creationId xmlns:a16="http://schemas.microsoft.com/office/drawing/2014/main" id="{A79BC06D-8060-284B-95AA-CDA0049F1D59}"/>
              </a:ext>
            </a:extLst>
          </p:cNvPr>
          <p:cNvSpPr txBox="1">
            <a:spLocks noChangeArrowheads="1"/>
          </p:cNvSpPr>
          <p:nvPr/>
        </p:nvSpPr>
        <p:spPr bwMode="auto">
          <a:xfrm>
            <a:off x="1110180" y="2525141"/>
            <a:ext cx="6756374" cy="402098"/>
          </a:xfrm>
          <a:prstGeom prst="rect">
            <a:avLst/>
          </a:prstGeom>
          <a:solidFill>
            <a:schemeClr val="tx2">
              <a:lumMod val="40000"/>
              <a:lumOff val="60000"/>
            </a:schemeClr>
          </a:solidFill>
          <a:ln>
            <a:solidFill>
              <a:schemeClr val="tx1"/>
            </a:solidFill>
            <a:headEnd/>
            <a:tailEnd/>
          </a:ln>
        </p:spPr>
        <p:style>
          <a:lnRef idx="1">
            <a:schemeClr val="accent4"/>
          </a:lnRef>
          <a:fillRef idx="2">
            <a:schemeClr val="accent4"/>
          </a:fillRef>
          <a:effectRef idx="1">
            <a:schemeClr val="accent4"/>
          </a:effectRef>
          <a:fontRef idx="minor">
            <a:schemeClr val="dk1"/>
          </a:fontRef>
        </p:style>
        <p:txBody>
          <a:bodyPr/>
          <a:lstStyle/>
          <a:p>
            <a:pPr algn="just" eaLnBrk="0" hangingPunct="0">
              <a:defRPr/>
            </a:pPr>
            <a:r>
              <a:rPr lang="es-MX" sz="1000" dirty="0">
                <a:solidFill>
                  <a:schemeClr val="tx1"/>
                </a:solidFill>
                <a:latin typeface="Eras Medium ITC" panose="020B0602030504020804" pitchFamily="34" charset="0"/>
                <a:ea typeface="+mj-ea"/>
                <a:cs typeface="+mj-cs"/>
              </a:rPr>
              <a:t>Registran en el Aplicativo Cuentas Claras los formularios 8B y anexos debidamente diligenciados, cargando los soportes de los ingresos y gastos de la campaña electoral registrados por el Contador de cada candidato.</a:t>
            </a:r>
          </a:p>
        </p:txBody>
      </p:sp>
      <p:sp>
        <p:nvSpPr>
          <p:cNvPr id="17" name="19 Flecha arriba">
            <a:extLst>
              <a:ext uri="{FF2B5EF4-FFF2-40B4-BE49-F238E27FC236}">
                <a16:creationId xmlns:a16="http://schemas.microsoft.com/office/drawing/2014/main" id="{C2A6AE69-57EE-2B46-9F6C-F02D14C1BB88}"/>
              </a:ext>
            </a:extLst>
          </p:cNvPr>
          <p:cNvSpPr/>
          <p:nvPr/>
        </p:nvSpPr>
        <p:spPr>
          <a:xfrm rot="10800000">
            <a:off x="4221250" y="2218316"/>
            <a:ext cx="484632" cy="254864"/>
          </a:xfrm>
          <a:prstGeom prst="upArrow">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23 Flecha arriba">
            <a:extLst>
              <a:ext uri="{FF2B5EF4-FFF2-40B4-BE49-F238E27FC236}">
                <a16:creationId xmlns:a16="http://schemas.microsoft.com/office/drawing/2014/main" id="{EABA9F43-5057-9F47-9978-EC4923261045}"/>
              </a:ext>
            </a:extLst>
          </p:cNvPr>
          <p:cNvSpPr/>
          <p:nvPr/>
        </p:nvSpPr>
        <p:spPr>
          <a:xfrm rot="10800000">
            <a:off x="4275755" y="2980031"/>
            <a:ext cx="484632" cy="297525"/>
          </a:xfrm>
          <a:prstGeom prst="upArrow">
            <a:avLst/>
          </a:prstGeom>
          <a:solidFill>
            <a:schemeClr val="accent6">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sp>
        <p:nvSpPr>
          <p:cNvPr id="21" name="Título 1">
            <a:extLst>
              <a:ext uri="{FF2B5EF4-FFF2-40B4-BE49-F238E27FC236}">
                <a16:creationId xmlns:a16="http://schemas.microsoft.com/office/drawing/2014/main" id="{950A7F43-CC6B-214B-8E7D-785D3D2EAEFD}"/>
              </a:ext>
            </a:extLst>
          </p:cNvPr>
          <p:cNvSpPr txBox="1">
            <a:spLocks/>
          </p:cNvSpPr>
          <p:nvPr/>
        </p:nvSpPr>
        <p:spPr bwMode="auto">
          <a:xfrm>
            <a:off x="1995418" y="842224"/>
            <a:ext cx="5529938" cy="50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defTabSz="685800" rtl="0" eaLnBrk="0" fontAlgn="base" hangingPunct="0">
              <a:lnSpc>
                <a:spcPct val="90000"/>
              </a:lnSpc>
              <a:spcBef>
                <a:spcPct val="0"/>
              </a:spcBef>
              <a:spcAft>
                <a:spcPct val="0"/>
              </a:spcAft>
              <a:defRPr sz="2850" b="1" kern="1200">
                <a:solidFill>
                  <a:schemeClr val="accent1">
                    <a:lumMod val="75000"/>
                  </a:schemeClr>
                </a:solidFill>
                <a:latin typeface="Eras Medium ITC" panose="020B0602030504020804" pitchFamily="34" charset="0"/>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marL="7938" indent="-7938"/>
            <a:r>
              <a:rPr lang="es-CO" sz="1800" dirty="0"/>
              <a:t>Esquema establecido para registro y presentación del informe de Ingresos y gastos de campaña</a:t>
            </a:r>
            <a:endParaRPr lang="es-CO" sz="1800" dirty="0">
              <a:solidFill>
                <a:srgbClr val="FF0000"/>
              </a:solidFill>
            </a:endParaRPr>
          </a:p>
        </p:txBody>
      </p:sp>
      <p:sp>
        <p:nvSpPr>
          <p:cNvPr id="4" name="23 Flecha arriba">
            <a:extLst>
              <a:ext uri="{FF2B5EF4-FFF2-40B4-BE49-F238E27FC236}">
                <a16:creationId xmlns:a16="http://schemas.microsoft.com/office/drawing/2014/main" id="{5B0C01E9-99DA-155A-A6E1-184DFDD1CD17}"/>
              </a:ext>
            </a:extLst>
          </p:cNvPr>
          <p:cNvSpPr/>
          <p:nvPr/>
        </p:nvSpPr>
        <p:spPr>
          <a:xfrm rot="10800000">
            <a:off x="4277026" y="3797389"/>
            <a:ext cx="484632" cy="289112"/>
          </a:xfrm>
          <a:prstGeom prst="upArrow">
            <a:avLst/>
          </a:prstGeom>
          <a:solidFill>
            <a:schemeClr val="accent6">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pic>
        <p:nvPicPr>
          <p:cNvPr id="6" name="Imagen 5">
            <a:extLst>
              <a:ext uri="{FF2B5EF4-FFF2-40B4-BE49-F238E27FC236}">
                <a16:creationId xmlns:a16="http://schemas.microsoft.com/office/drawing/2014/main" id="{3DBBD87C-E7F3-D979-7972-07C3F64F334D}"/>
              </a:ext>
            </a:extLst>
          </p:cNvPr>
          <p:cNvPicPr>
            <a:picLocks noChangeAspect="1"/>
          </p:cNvPicPr>
          <p:nvPr/>
        </p:nvPicPr>
        <p:blipFill rotWithShape="1">
          <a:blip r:embed="rId3"/>
          <a:srcRect l="13985" t="48522" r="64291" b="31442"/>
          <a:stretch/>
        </p:blipFill>
        <p:spPr bwMode="auto">
          <a:xfrm>
            <a:off x="4150787" y="4263600"/>
            <a:ext cx="609600" cy="183441"/>
          </a:xfrm>
          <a:prstGeom prst="rect">
            <a:avLst/>
          </a:prstGeom>
          <a:ln>
            <a:noFill/>
          </a:ln>
          <a:extLst>
            <a:ext uri="{53640926-AAD7-44D8-BBD7-CCE9431645EC}">
              <a14:shadowObscured xmlns:a14="http://schemas.microsoft.com/office/drawing/2010/main"/>
            </a:ext>
          </a:extLst>
        </p:spPr>
      </p:pic>
      <p:pic>
        <p:nvPicPr>
          <p:cNvPr id="3" name="Imagen 2" descr="Logotipo, nombre de la empresa&#10;&#10;El contenido generado por IA puede ser incorrecto.">
            <a:extLst>
              <a:ext uri="{FF2B5EF4-FFF2-40B4-BE49-F238E27FC236}">
                <a16:creationId xmlns:a16="http://schemas.microsoft.com/office/drawing/2014/main" id="{A798EB74-AEFF-1693-1E4E-0FC620827E50}"/>
              </a:ext>
            </a:extLst>
          </p:cNvPr>
          <p:cNvPicPr>
            <a:picLocks noChangeAspect="1"/>
          </p:cNvPicPr>
          <p:nvPr/>
        </p:nvPicPr>
        <p:blipFill>
          <a:blip r:embed="rId4"/>
          <a:stretch>
            <a:fillRect/>
          </a:stretch>
        </p:blipFill>
        <p:spPr>
          <a:xfrm>
            <a:off x="11952" y="16493"/>
            <a:ext cx="2322098" cy="771536"/>
          </a:xfrm>
          <a:prstGeom prst="rect">
            <a:avLst/>
          </a:prstGeom>
        </p:spPr>
      </p:pic>
    </p:spTree>
    <p:extLst>
      <p:ext uri="{BB962C8B-B14F-4D97-AF65-F5344CB8AC3E}">
        <p14:creationId xmlns:p14="http://schemas.microsoft.com/office/powerpoint/2010/main" val="3098161034"/>
      </p:ext>
    </p:extLst>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EA2485D9-906D-6278-60EE-FD632B6BF902}"/>
              </a:ext>
            </a:extLst>
          </p:cNvPr>
          <p:cNvSpPr txBox="1">
            <a:spLocks/>
          </p:cNvSpPr>
          <p:nvPr/>
        </p:nvSpPr>
        <p:spPr bwMode="auto">
          <a:xfrm>
            <a:off x="1413351" y="739183"/>
            <a:ext cx="6317298" cy="419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defTabSz="685800" rtl="0" eaLnBrk="0" fontAlgn="base" hangingPunct="0">
              <a:lnSpc>
                <a:spcPct val="90000"/>
              </a:lnSpc>
              <a:spcBef>
                <a:spcPct val="0"/>
              </a:spcBef>
              <a:spcAft>
                <a:spcPct val="0"/>
              </a:spcAft>
              <a:defRPr sz="2850" b="1" kern="1200">
                <a:solidFill>
                  <a:schemeClr val="accent1">
                    <a:lumMod val="75000"/>
                  </a:schemeClr>
                </a:solidFill>
                <a:latin typeface="Eras Medium ITC" panose="020B0602030504020804" pitchFamily="34" charset="0"/>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marL="7938" indent="-7938"/>
            <a:r>
              <a:rPr lang="es-ES" sz="1800" dirty="0"/>
              <a:t>Registro de asientos contables – Resolución 10753 del 2025</a:t>
            </a:r>
            <a:endParaRPr lang="es-CO" sz="1800" dirty="0">
              <a:solidFill>
                <a:srgbClr val="FF0000"/>
              </a:solidFill>
            </a:endParaRPr>
          </a:p>
        </p:txBody>
      </p:sp>
      <p:sp>
        <p:nvSpPr>
          <p:cNvPr id="2" name="CuadroTexto 1">
            <a:extLst>
              <a:ext uri="{FF2B5EF4-FFF2-40B4-BE49-F238E27FC236}">
                <a16:creationId xmlns:a16="http://schemas.microsoft.com/office/drawing/2014/main" id="{1F397252-F8DD-EF05-21A4-05E667840116}"/>
              </a:ext>
            </a:extLst>
          </p:cNvPr>
          <p:cNvSpPr txBox="1"/>
          <p:nvPr/>
        </p:nvSpPr>
        <p:spPr>
          <a:xfrm>
            <a:off x="697725" y="1158536"/>
            <a:ext cx="5263464" cy="2677656"/>
          </a:xfrm>
          <a:prstGeom prst="rect">
            <a:avLst/>
          </a:prstGeom>
          <a:noFill/>
        </p:spPr>
        <p:txBody>
          <a:bodyPr wrap="square">
            <a:spAutoFit/>
          </a:bodyPr>
          <a:lstStyle/>
          <a:p>
            <a:pPr algn="just"/>
            <a:r>
              <a:rPr lang="es-ES" sz="1200" dirty="0">
                <a:solidFill>
                  <a:schemeClr val="tx1"/>
                </a:solidFill>
                <a:latin typeface="Eras Medium ITC" panose="020B0602030504020804" pitchFamily="34" charset="0"/>
                <a:ea typeface="+mj-ea"/>
                <a:cs typeface="+mj-cs"/>
              </a:rPr>
              <a:t>Llevar la contabilidad de la campaña política es un deber legal e inherente a los gerentes y contadores </a:t>
            </a:r>
            <a:r>
              <a:rPr lang="es-ES" sz="1200" b="0" i="0" dirty="0">
                <a:solidFill>
                  <a:srgbClr val="000000"/>
                </a:solidFill>
                <a:effectLst/>
                <a:latin typeface="Eras Medium ITC" panose="020B0602030504020804" pitchFamily="34" charset="0"/>
              </a:rPr>
              <a:t>sin perjuicio del deber de cuidado y vigilancia que les asiste a los candidatos.</a:t>
            </a:r>
            <a:r>
              <a:rPr lang="es-ES" sz="1200" dirty="0">
                <a:solidFill>
                  <a:schemeClr val="tx1"/>
                </a:solidFill>
                <a:latin typeface="Eras Medium ITC" panose="020B0602030504020804" pitchFamily="34" charset="0"/>
                <a:ea typeface="+mj-ea"/>
                <a:cs typeface="+mj-cs"/>
              </a:rPr>
              <a:t> </a:t>
            </a:r>
          </a:p>
          <a:p>
            <a:pPr algn="just"/>
            <a:endParaRPr lang="es-ES" sz="1200" dirty="0">
              <a:solidFill>
                <a:schemeClr val="tx1"/>
              </a:solidFill>
              <a:latin typeface="Eras Medium ITC" panose="020B0602030504020804" pitchFamily="34" charset="0"/>
              <a:ea typeface="+mj-ea"/>
              <a:cs typeface="+mj-cs"/>
            </a:endParaRPr>
          </a:p>
          <a:p>
            <a:pPr algn="just"/>
            <a:r>
              <a:rPr lang="es-ES" sz="1200" b="0" i="0" dirty="0">
                <a:solidFill>
                  <a:srgbClr val="000000"/>
                </a:solidFill>
                <a:effectLst/>
                <a:latin typeface="Eras Medium ITC" panose="020B0602030504020804" pitchFamily="34" charset="0"/>
              </a:rPr>
              <a:t>El diligenciamiento de los ingresos y gastos que se realicen durante la campaña se deben realizar en el software aplicativo “Cuentas Claras” en orden cronológico, en la sección “Registro de Ingresos y Gastos”, teniendo en cuenta las diferentes fuentes de financiación y categorías establecidas en los artículos 21 de la Ley 130 de 1994 y 20 de la Ley 1475 de 2011.</a:t>
            </a:r>
          </a:p>
          <a:p>
            <a:pPr algn="just"/>
            <a:endParaRPr lang="es-ES" sz="1200" b="0" i="0" dirty="0">
              <a:solidFill>
                <a:srgbClr val="000000"/>
              </a:solidFill>
              <a:effectLst/>
              <a:latin typeface="Eras Medium ITC" panose="020B0602030504020804" pitchFamily="34" charset="0"/>
            </a:endParaRPr>
          </a:p>
          <a:p>
            <a:pPr algn="just"/>
            <a:r>
              <a:rPr lang="es-ES" sz="1200" b="0" i="0" dirty="0">
                <a:solidFill>
                  <a:srgbClr val="000000"/>
                </a:solidFill>
                <a:effectLst/>
                <a:latin typeface="Eras Medium ITC" panose="020B0602030504020804" pitchFamily="34" charset="0"/>
              </a:rPr>
              <a:t>Los hechos económicos deben estar documentados mediante soportes y documentos contables, de conformidad con las disposiciones que sobre la materia contengan las normas y los principios de contabilidad generalmente aceptados en Colombia.</a:t>
            </a:r>
            <a:endParaRPr lang="es-ES" sz="1200" dirty="0">
              <a:solidFill>
                <a:schemeClr val="tx1"/>
              </a:solidFill>
              <a:latin typeface="Eras Medium ITC" panose="020B0602030504020804" pitchFamily="34" charset="0"/>
              <a:ea typeface="+mj-ea"/>
              <a:cs typeface="+mj-cs"/>
            </a:endParaRPr>
          </a:p>
        </p:txBody>
      </p:sp>
      <p:pic>
        <p:nvPicPr>
          <p:cNvPr id="2054" name="Picture 6" descr="Normas profesionales del contador público para un desempeño de calidad">
            <a:extLst>
              <a:ext uri="{FF2B5EF4-FFF2-40B4-BE49-F238E27FC236}">
                <a16:creationId xmlns:a16="http://schemas.microsoft.com/office/drawing/2014/main" id="{9631A52E-8F13-DA93-A5BA-B85AE1AE3C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1189" y="1299813"/>
            <a:ext cx="2822694" cy="3006340"/>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descr="Logotipo, nombre de la empresa&#10;&#10;El contenido generado por IA puede ser incorrecto.">
            <a:extLst>
              <a:ext uri="{FF2B5EF4-FFF2-40B4-BE49-F238E27FC236}">
                <a16:creationId xmlns:a16="http://schemas.microsoft.com/office/drawing/2014/main" id="{8727A8CC-7FEB-2086-8FC1-6A6043A18FD8}"/>
              </a:ext>
            </a:extLst>
          </p:cNvPr>
          <p:cNvPicPr>
            <a:picLocks noChangeAspect="1"/>
          </p:cNvPicPr>
          <p:nvPr/>
        </p:nvPicPr>
        <p:blipFill>
          <a:blip r:embed="rId4"/>
          <a:stretch>
            <a:fillRect/>
          </a:stretch>
        </p:blipFill>
        <p:spPr>
          <a:xfrm>
            <a:off x="0" y="0"/>
            <a:ext cx="2322098" cy="771536"/>
          </a:xfrm>
          <a:prstGeom prst="rect">
            <a:avLst/>
          </a:prstGeom>
        </p:spPr>
      </p:pic>
    </p:spTree>
    <p:extLst>
      <p:ext uri="{BB962C8B-B14F-4D97-AF65-F5344CB8AC3E}">
        <p14:creationId xmlns:p14="http://schemas.microsoft.com/office/powerpoint/2010/main" val="3761154574"/>
      </p:ext>
    </p:extLst>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AC5647-1396-F63C-5731-9BF2F8A3ABE9}"/>
              </a:ext>
            </a:extLst>
          </p:cNvPr>
          <p:cNvSpPr>
            <a:spLocks noGrp="1"/>
          </p:cNvSpPr>
          <p:nvPr>
            <p:ph type="title"/>
          </p:nvPr>
        </p:nvSpPr>
        <p:spPr>
          <a:xfrm>
            <a:off x="705600" y="1299489"/>
            <a:ext cx="7056000" cy="3234560"/>
          </a:xfrm>
        </p:spPr>
        <p:txBody>
          <a:bodyPr>
            <a:noAutofit/>
          </a:bodyPr>
          <a:lstStyle/>
          <a:p>
            <a:pPr algn="just"/>
            <a:r>
              <a:rPr lang="es-ES" sz="1400" b="0" dirty="0">
                <a:solidFill>
                  <a:schemeClr val="tx1"/>
                </a:solidFill>
                <a:sym typeface="Arial" panose="020B0604020202020204" pitchFamily="34" charset="0"/>
              </a:rPr>
              <a:t>Los asientos contables se realizarán a partir del día de la inscripción del candidato. Las campañas electorales registraran los asientos contables, a más tardar durante la semana siguiente al día en el cual se hubiesen efectuado las operaciones.</a:t>
            </a:r>
            <a:br>
              <a:rPr lang="es-ES" sz="1400" b="0" dirty="0">
                <a:solidFill>
                  <a:schemeClr val="tx1"/>
                </a:solidFill>
                <a:sym typeface="Arial" panose="020B0604020202020204" pitchFamily="34" charset="0"/>
              </a:rPr>
            </a:br>
            <a:br>
              <a:rPr lang="es-ES" sz="1400" b="0" dirty="0">
                <a:solidFill>
                  <a:schemeClr val="tx1"/>
                </a:solidFill>
                <a:sym typeface="Arial" panose="020B0604020202020204" pitchFamily="34" charset="0"/>
              </a:rPr>
            </a:br>
            <a:r>
              <a:rPr lang="es-ES" sz="1400" b="0" dirty="0">
                <a:solidFill>
                  <a:schemeClr val="tx1"/>
                </a:solidFill>
                <a:sym typeface="Arial" panose="020B0604020202020204" pitchFamily="34" charset="0"/>
              </a:rPr>
              <a:t>Los registros serán definitivos al momento de la presentación de los informes de ingresos y gastos en el término señalado en el artículo 25 de la Ley 1475 de 2011, sin perjuicio de las aclaraciones a que haya lugar. </a:t>
            </a:r>
            <a:br>
              <a:rPr lang="es-ES" sz="1400" b="0" dirty="0">
                <a:solidFill>
                  <a:schemeClr val="tx1"/>
                </a:solidFill>
                <a:sym typeface="Arial" panose="020B0604020202020204" pitchFamily="34" charset="0"/>
              </a:rPr>
            </a:br>
            <a:br>
              <a:rPr lang="es-ES" sz="1400" b="0" dirty="0">
                <a:solidFill>
                  <a:schemeClr val="tx1"/>
                </a:solidFill>
                <a:sym typeface="Arial" panose="020B0604020202020204" pitchFamily="34" charset="0"/>
              </a:rPr>
            </a:br>
            <a:br>
              <a:rPr lang="es-ES" sz="1400" b="0" dirty="0">
                <a:solidFill>
                  <a:schemeClr val="tx1"/>
                </a:solidFill>
                <a:sym typeface="Arial" panose="020B0604020202020204" pitchFamily="34" charset="0"/>
              </a:rPr>
            </a:br>
            <a:r>
              <a:rPr lang="es-ES" sz="1400" b="0" dirty="0">
                <a:solidFill>
                  <a:schemeClr val="tx1"/>
                </a:solidFill>
                <a:sym typeface="Arial" panose="020B0604020202020204" pitchFamily="34" charset="0"/>
              </a:rPr>
              <a:t>Los hechos económicos que no estén debidamente soportados serán excluidos de la liquidación para la reposición de gastos por votos válidos obtenidos, y deberán estar revelados en el dictamen de auditoría interna del partido, movimiento político o grupo significativo de ciudadanos.</a:t>
            </a:r>
            <a:br>
              <a:rPr lang="es-ES" sz="1400" b="0" dirty="0">
                <a:solidFill>
                  <a:schemeClr val="tx1"/>
                </a:solidFill>
                <a:sym typeface="Arial" panose="020B0604020202020204" pitchFamily="34" charset="0"/>
              </a:rPr>
            </a:br>
            <a:br>
              <a:rPr lang="es-ES" sz="1400" b="0" dirty="0">
                <a:solidFill>
                  <a:schemeClr val="tx1"/>
                </a:solidFill>
                <a:sym typeface="Arial" panose="020B0604020202020204" pitchFamily="34" charset="0"/>
              </a:rPr>
            </a:br>
            <a:r>
              <a:rPr lang="es-ES" sz="1400" b="0" dirty="0">
                <a:solidFill>
                  <a:schemeClr val="tx1"/>
                </a:solidFill>
                <a:sym typeface="Arial" panose="020B0604020202020204" pitchFamily="34" charset="0"/>
              </a:rPr>
              <a:t>No obstante, actualmente </a:t>
            </a:r>
            <a:r>
              <a:rPr lang="es-ES" sz="1400" dirty="0">
                <a:solidFill>
                  <a:schemeClr val="tx1"/>
                </a:solidFill>
                <a:sym typeface="Arial" panose="020B0604020202020204" pitchFamily="34" charset="0"/>
              </a:rPr>
              <a:t>no existe la obligación de registrar los libros de Ingresos y gastos ante la RNEC – Registraduría Nacional del Estado Civil.</a:t>
            </a:r>
          </a:p>
        </p:txBody>
      </p:sp>
      <p:sp>
        <p:nvSpPr>
          <p:cNvPr id="4" name="Título 1">
            <a:extLst>
              <a:ext uri="{FF2B5EF4-FFF2-40B4-BE49-F238E27FC236}">
                <a16:creationId xmlns:a16="http://schemas.microsoft.com/office/drawing/2014/main" id="{B4DE03B6-BAEB-575C-A6EB-FA80EDEBF525}"/>
              </a:ext>
            </a:extLst>
          </p:cNvPr>
          <p:cNvSpPr txBox="1">
            <a:spLocks/>
          </p:cNvSpPr>
          <p:nvPr/>
        </p:nvSpPr>
        <p:spPr bwMode="auto">
          <a:xfrm>
            <a:off x="1183461" y="771536"/>
            <a:ext cx="6317298" cy="419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defTabSz="685800" rtl="0" eaLnBrk="0" fontAlgn="base" hangingPunct="0">
              <a:lnSpc>
                <a:spcPct val="90000"/>
              </a:lnSpc>
              <a:spcBef>
                <a:spcPct val="0"/>
              </a:spcBef>
              <a:spcAft>
                <a:spcPct val="0"/>
              </a:spcAft>
              <a:defRPr sz="2850" b="1" kern="1200">
                <a:solidFill>
                  <a:schemeClr val="accent1">
                    <a:lumMod val="75000"/>
                  </a:schemeClr>
                </a:solidFill>
                <a:latin typeface="Eras Medium ITC" panose="020B0602030504020804" pitchFamily="34" charset="0"/>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marL="7938" indent="-7938"/>
            <a:r>
              <a:rPr lang="es-ES" sz="1800" dirty="0"/>
              <a:t>Registro de asientos contables – Resolución 10753 del 2025</a:t>
            </a:r>
            <a:endParaRPr lang="es-CO" sz="1800" dirty="0">
              <a:solidFill>
                <a:srgbClr val="FF0000"/>
              </a:solidFill>
            </a:endParaRPr>
          </a:p>
        </p:txBody>
      </p:sp>
      <p:pic>
        <p:nvPicPr>
          <p:cNvPr id="3" name="Imagen 2" descr="Logotipo, nombre de la empresa&#10;&#10;El contenido generado por IA puede ser incorrecto.">
            <a:extLst>
              <a:ext uri="{FF2B5EF4-FFF2-40B4-BE49-F238E27FC236}">
                <a16:creationId xmlns:a16="http://schemas.microsoft.com/office/drawing/2014/main" id="{ADBDF1CC-638F-7F09-4271-632F9C9B4251}"/>
              </a:ext>
            </a:extLst>
          </p:cNvPr>
          <p:cNvPicPr>
            <a:picLocks noChangeAspect="1"/>
          </p:cNvPicPr>
          <p:nvPr/>
        </p:nvPicPr>
        <p:blipFill>
          <a:blip r:embed="rId2"/>
          <a:stretch>
            <a:fillRect/>
          </a:stretch>
        </p:blipFill>
        <p:spPr>
          <a:xfrm>
            <a:off x="0" y="0"/>
            <a:ext cx="2322098" cy="771536"/>
          </a:xfrm>
          <a:prstGeom prst="rect">
            <a:avLst/>
          </a:prstGeom>
        </p:spPr>
      </p:pic>
    </p:spTree>
    <p:extLst>
      <p:ext uri="{BB962C8B-B14F-4D97-AF65-F5344CB8AC3E}">
        <p14:creationId xmlns:p14="http://schemas.microsoft.com/office/powerpoint/2010/main" val="2441402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EA2485D9-906D-6278-60EE-FD632B6BF902}"/>
              </a:ext>
            </a:extLst>
          </p:cNvPr>
          <p:cNvSpPr txBox="1">
            <a:spLocks/>
          </p:cNvSpPr>
          <p:nvPr/>
        </p:nvSpPr>
        <p:spPr bwMode="auto">
          <a:xfrm>
            <a:off x="2857500" y="503061"/>
            <a:ext cx="5143500" cy="525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defTabSz="685800" rtl="0" eaLnBrk="0" fontAlgn="base" hangingPunct="0">
              <a:lnSpc>
                <a:spcPct val="90000"/>
              </a:lnSpc>
              <a:spcBef>
                <a:spcPct val="0"/>
              </a:spcBef>
              <a:spcAft>
                <a:spcPct val="0"/>
              </a:spcAft>
              <a:defRPr sz="2850" b="1" kern="1200">
                <a:solidFill>
                  <a:schemeClr val="accent1">
                    <a:lumMod val="75000"/>
                  </a:schemeClr>
                </a:solidFill>
                <a:latin typeface="Eras Medium ITC" panose="020B0602030504020804" pitchFamily="34" charset="0"/>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marL="7938" indent="-7938"/>
            <a:r>
              <a:rPr lang="es-ES" sz="2000" dirty="0"/>
              <a:t>Requisitos generales para la presentación del Informe por el aplicativo Cuentas Claras </a:t>
            </a:r>
            <a:endParaRPr lang="es-CO" sz="2000" dirty="0">
              <a:solidFill>
                <a:srgbClr val="FF0000"/>
              </a:solidFill>
            </a:endParaRPr>
          </a:p>
        </p:txBody>
      </p:sp>
      <p:sp>
        <p:nvSpPr>
          <p:cNvPr id="3" name="Rectangle 3">
            <a:extLst>
              <a:ext uri="{FF2B5EF4-FFF2-40B4-BE49-F238E27FC236}">
                <a16:creationId xmlns:a16="http://schemas.microsoft.com/office/drawing/2014/main" id="{EBAF6E19-15BF-3DB9-F054-5895B6551DF6}"/>
              </a:ext>
            </a:extLst>
          </p:cNvPr>
          <p:cNvSpPr>
            <a:spLocks noChangeArrowheads="1"/>
          </p:cNvSpPr>
          <p:nvPr/>
        </p:nvSpPr>
        <p:spPr bwMode="auto">
          <a:xfrm>
            <a:off x="822960" y="1182940"/>
            <a:ext cx="6967026" cy="3631763"/>
          </a:xfrm>
          <a:prstGeom prst="rect">
            <a:avLst/>
          </a:prstGeom>
          <a:noFill/>
          <a:ln w="9525">
            <a:noFill/>
            <a:miter lim="800000"/>
            <a:headEnd/>
            <a:tailEnd/>
          </a:ln>
        </p:spPr>
        <p:txBody>
          <a:bodyPr wrap="square">
            <a:spAutoFit/>
          </a:bodyPr>
          <a:lstStyle/>
          <a:p>
            <a:pPr marL="7938" indent="-7938" algn="just" eaLnBrk="1" hangingPunct="1"/>
            <a:r>
              <a:rPr lang="es-ES" sz="2000" b="1" dirty="0">
                <a:solidFill>
                  <a:srgbClr val="FF0000"/>
                </a:solidFill>
                <a:latin typeface="Arial" pitchFamily="34" charset="0"/>
                <a:cs typeface="Arial" pitchFamily="34" charset="0"/>
              </a:rPr>
              <a:t>	</a:t>
            </a:r>
            <a:r>
              <a:rPr lang="es-CO" sz="1200" dirty="0">
                <a:solidFill>
                  <a:schemeClr val="tx1"/>
                </a:solidFill>
                <a:latin typeface="Eras Medium ITC" panose="020B0602030504020804" pitchFamily="34" charset="0"/>
                <a:ea typeface="+mj-ea"/>
                <a:cs typeface="+mj-cs"/>
              </a:rPr>
              <a:t>1. </a:t>
            </a:r>
            <a:r>
              <a:rPr lang="es-CO" sz="1400" dirty="0">
                <a:solidFill>
                  <a:schemeClr val="tx1"/>
                </a:solidFill>
                <a:latin typeface="Eras Medium ITC" panose="020B0602030504020804" pitchFamily="34" charset="0"/>
                <a:ea typeface="+mj-ea"/>
                <a:cs typeface="+mj-cs"/>
              </a:rPr>
              <a:t>Cargar las firmas del Candidato, Gerente y Contador </a:t>
            </a:r>
            <a:r>
              <a:rPr lang="es-CO" sz="1400" dirty="0" err="1">
                <a:solidFill>
                  <a:schemeClr val="tx1"/>
                </a:solidFill>
                <a:latin typeface="Eras Medium ITC" panose="020B0602030504020804" pitchFamily="34" charset="0"/>
                <a:ea typeface="+mj-ea"/>
                <a:cs typeface="+mj-cs"/>
              </a:rPr>
              <a:t>Obligartorio</a:t>
            </a:r>
            <a:endParaRPr lang="es-CO" sz="1400" dirty="0">
              <a:solidFill>
                <a:schemeClr val="tx1"/>
              </a:solidFill>
              <a:latin typeface="Eras Medium ITC" panose="020B0602030504020804" pitchFamily="34" charset="0"/>
              <a:ea typeface="+mj-ea"/>
              <a:cs typeface="+mj-cs"/>
            </a:endParaRPr>
          </a:p>
          <a:p>
            <a:pPr marL="176213" indent="-176213" algn="just" eaLnBrk="1" hangingPunct="1"/>
            <a:r>
              <a:rPr lang="es-CO" sz="1400" dirty="0">
                <a:solidFill>
                  <a:schemeClr val="tx1"/>
                </a:solidFill>
                <a:latin typeface="Eras Medium ITC" panose="020B0602030504020804" pitchFamily="34" charset="0"/>
                <a:ea typeface="+mj-ea"/>
                <a:cs typeface="+mj-cs"/>
              </a:rPr>
              <a:t>	Formato gráfico de imagen PNG</a:t>
            </a:r>
          </a:p>
          <a:p>
            <a:pPr marL="176213" indent="-176213" algn="just" eaLnBrk="1" hangingPunct="1"/>
            <a:r>
              <a:rPr lang="es-CO" sz="1400" dirty="0">
                <a:solidFill>
                  <a:schemeClr val="tx1"/>
                </a:solidFill>
                <a:latin typeface="Eras Medium ITC" panose="020B0602030504020804" pitchFamily="34" charset="0"/>
                <a:ea typeface="+mj-ea"/>
                <a:cs typeface="+mj-cs"/>
              </a:rPr>
              <a:t>	Tamaño 350 pixeles de ancho por 60 pixeles de alto</a:t>
            </a:r>
          </a:p>
          <a:p>
            <a:pPr marL="176213" indent="-176213" algn="just" eaLnBrk="1" hangingPunct="1"/>
            <a:r>
              <a:rPr lang="es-CO" sz="1400" dirty="0">
                <a:solidFill>
                  <a:schemeClr val="tx1"/>
                </a:solidFill>
                <a:latin typeface="Eras Medium ITC" panose="020B0602030504020804" pitchFamily="34" charset="0"/>
                <a:ea typeface="+mj-ea"/>
                <a:cs typeface="+mj-cs"/>
              </a:rPr>
              <a:t>	Color negro</a:t>
            </a:r>
          </a:p>
          <a:p>
            <a:pPr marL="176213" indent="-176213" algn="just" eaLnBrk="1" hangingPunct="1"/>
            <a:endParaRPr lang="es-CO" sz="1400" dirty="0">
              <a:solidFill>
                <a:schemeClr val="tx1"/>
              </a:solidFill>
              <a:latin typeface="Eras Medium ITC" panose="020B0602030504020804" pitchFamily="34" charset="0"/>
              <a:ea typeface="+mj-ea"/>
              <a:cs typeface="+mj-cs"/>
            </a:endParaRPr>
          </a:p>
          <a:p>
            <a:pPr marL="176213" indent="-176213" algn="just" eaLnBrk="1" hangingPunct="1"/>
            <a:r>
              <a:rPr lang="es-CO" sz="1400" dirty="0">
                <a:solidFill>
                  <a:schemeClr val="tx1"/>
                </a:solidFill>
                <a:latin typeface="Eras Medium ITC" panose="020B0602030504020804" pitchFamily="34" charset="0"/>
                <a:ea typeface="+mj-ea"/>
                <a:cs typeface="+mj-cs"/>
              </a:rPr>
              <a:t>2.  Cargar el acta de designación y aceptación del gerente y del contador de la     campaña en formato PDF.</a:t>
            </a:r>
          </a:p>
          <a:p>
            <a:pPr marL="176213" indent="-176213" algn="just" eaLnBrk="1" hangingPunct="1"/>
            <a:r>
              <a:rPr lang="es-CO" sz="1400" dirty="0">
                <a:solidFill>
                  <a:schemeClr val="tx1"/>
                </a:solidFill>
                <a:latin typeface="Eras Medium ITC" panose="020B0602030504020804" pitchFamily="34" charset="0"/>
                <a:ea typeface="+mj-ea"/>
                <a:cs typeface="+mj-cs"/>
              </a:rPr>
              <a:t>3.  Cargar copia de la tarjeta profesional del contador en formato PDF.</a:t>
            </a:r>
          </a:p>
          <a:p>
            <a:pPr marL="228600" indent="-228600" algn="just" eaLnBrk="1" hangingPunct="1">
              <a:buAutoNum type="arabicPeriod" startAt="4"/>
            </a:pPr>
            <a:r>
              <a:rPr lang="es-CO" sz="1400" dirty="0">
                <a:solidFill>
                  <a:schemeClr val="tx1"/>
                </a:solidFill>
                <a:latin typeface="Eras Medium ITC" panose="020B0602030504020804" pitchFamily="34" charset="0"/>
                <a:ea typeface="+mj-ea"/>
                <a:cs typeface="+mj-cs"/>
              </a:rPr>
              <a:t>Los soportes que respaldan los correspondientes registros de ingresos y gastos deberán estar organizados y cargados en un solo documento PDF de manera individual.</a:t>
            </a:r>
          </a:p>
          <a:p>
            <a:pPr marL="228600" indent="-228600" algn="just" eaLnBrk="1" hangingPunct="1">
              <a:buAutoNum type="arabicPeriod" startAt="4"/>
            </a:pPr>
            <a:r>
              <a:rPr lang="es-CO" sz="1400" dirty="0">
                <a:solidFill>
                  <a:schemeClr val="tx1"/>
                </a:solidFill>
                <a:latin typeface="Eras Medium ITC" panose="020B0602030504020804" pitchFamily="34" charset="0"/>
                <a:ea typeface="+mj-ea"/>
                <a:cs typeface="+mj-cs"/>
              </a:rPr>
              <a:t>La información registrada podrá ser modificada hasta el último día del plazo señalado en el art. 25 de la ley 1475 de 2011, antes del envío del archivo por el aplicativo.</a:t>
            </a:r>
          </a:p>
          <a:p>
            <a:pPr marL="228600" indent="-228600" algn="just" eaLnBrk="1" hangingPunct="1">
              <a:buAutoNum type="arabicPeriod" startAt="4"/>
            </a:pPr>
            <a:r>
              <a:rPr lang="es-CO" sz="1400" dirty="0">
                <a:solidFill>
                  <a:schemeClr val="tx1"/>
                </a:solidFill>
                <a:latin typeface="Eras Medium ITC" panose="020B0602030504020804" pitchFamily="34" charset="0"/>
                <a:ea typeface="+mj-ea"/>
                <a:cs typeface="+mj-cs"/>
              </a:rPr>
              <a:t>El aplicativo no permitirá el envío de la información si no se encuentran debidamente cargados todos los documentos y soportes contables.</a:t>
            </a:r>
            <a:endParaRPr lang="es-MX" sz="1400" dirty="0">
              <a:solidFill>
                <a:schemeClr val="tx1"/>
              </a:solidFill>
              <a:latin typeface="Eras Medium ITC" panose="020B0602030504020804" pitchFamily="34" charset="0"/>
              <a:ea typeface="+mj-ea"/>
              <a:cs typeface="+mj-cs"/>
            </a:endParaRPr>
          </a:p>
        </p:txBody>
      </p:sp>
      <p:pic>
        <p:nvPicPr>
          <p:cNvPr id="2050" name="Picture 2" descr="229.700+ Checklist Fotografías de stock, fotos e imágenes ...">
            <a:extLst>
              <a:ext uri="{FF2B5EF4-FFF2-40B4-BE49-F238E27FC236}">
                <a16:creationId xmlns:a16="http://schemas.microsoft.com/office/drawing/2014/main" id="{AF3CD176-2E20-035A-B0EE-C1FE4DC245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2538" y="1182940"/>
            <a:ext cx="1547448" cy="1181100"/>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descr="Logotipo, nombre de la empresa&#10;&#10;El contenido generado por IA puede ser incorrecto.">
            <a:extLst>
              <a:ext uri="{FF2B5EF4-FFF2-40B4-BE49-F238E27FC236}">
                <a16:creationId xmlns:a16="http://schemas.microsoft.com/office/drawing/2014/main" id="{43EBF516-D44D-1B62-A4D4-060BEFD399B8}"/>
              </a:ext>
            </a:extLst>
          </p:cNvPr>
          <p:cNvPicPr>
            <a:picLocks noChangeAspect="1"/>
          </p:cNvPicPr>
          <p:nvPr/>
        </p:nvPicPr>
        <p:blipFill>
          <a:blip r:embed="rId4"/>
          <a:stretch>
            <a:fillRect/>
          </a:stretch>
        </p:blipFill>
        <p:spPr>
          <a:xfrm>
            <a:off x="0" y="0"/>
            <a:ext cx="2322098" cy="771536"/>
          </a:xfrm>
          <a:prstGeom prst="rect">
            <a:avLst/>
          </a:prstGeom>
        </p:spPr>
      </p:pic>
    </p:spTree>
    <p:extLst>
      <p:ext uri="{BB962C8B-B14F-4D97-AF65-F5344CB8AC3E}">
        <p14:creationId xmlns:p14="http://schemas.microsoft.com/office/powerpoint/2010/main" val="3101399599"/>
      </p:ext>
    </p:extLst>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EA2485D9-906D-6278-60EE-FD632B6BF902}"/>
              </a:ext>
            </a:extLst>
          </p:cNvPr>
          <p:cNvSpPr txBox="1">
            <a:spLocks/>
          </p:cNvSpPr>
          <p:nvPr/>
        </p:nvSpPr>
        <p:spPr bwMode="auto">
          <a:xfrm>
            <a:off x="2293033" y="788009"/>
            <a:ext cx="3566161" cy="318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defTabSz="685800" rtl="0" eaLnBrk="0" fontAlgn="base" hangingPunct="0">
              <a:lnSpc>
                <a:spcPct val="90000"/>
              </a:lnSpc>
              <a:spcBef>
                <a:spcPct val="0"/>
              </a:spcBef>
              <a:spcAft>
                <a:spcPct val="0"/>
              </a:spcAft>
              <a:defRPr sz="2850" b="1" kern="1200">
                <a:solidFill>
                  <a:schemeClr val="accent1">
                    <a:lumMod val="75000"/>
                  </a:schemeClr>
                </a:solidFill>
                <a:latin typeface="Eras Medium ITC" panose="020B0602030504020804" pitchFamily="34" charset="0"/>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marL="7938" indent="-7938"/>
            <a:r>
              <a:rPr lang="es-ES" sz="3200" dirty="0"/>
              <a:t>Contenido</a:t>
            </a:r>
            <a:endParaRPr lang="es-CO" sz="3200" dirty="0">
              <a:solidFill>
                <a:srgbClr val="FF0000"/>
              </a:solidFill>
            </a:endParaRPr>
          </a:p>
        </p:txBody>
      </p:sp>
      <p:sp>
        <p:nvSpPr>
          <p:cNvPr id="11" name="17 Marcador de texto">
            <a:extLst>
              <a:ext uri="{FF2B5EF4-FFF2-40B4-BE49-F238E27FC236}">
                <a16:creationId xmlns:a16="http://schemas.microsoft.com/office/drawing/2014/main" id="{19D9FCE9-AC6D-A74D-8CF7-6CD14902DE64}"/>
              </a:ext>
            </a:extLst>
          </p:cNvPr>
          <p:cNvSpPr txBox="1">
            <a:spLocks/>
          </p:cNvSpPr>
          <p:nvPr/>
        </p:nvSpPr>
        <p:spPr>
          <a:xfrm>
            <a:off x="749808" y="1195240"/>
            <a:ext cx="5447010" cy="3814353"/>
          </a:xfrm>
          <a:prstGeom prst="rect">
            <a:avLst/>
          </a:prstGeom>
        </p:spPr>
        <p:txBody>
          <a:bodyPr>
            <a:normAutofit fontScale="92500" lnSpcReduction="20000"/>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spcAft>
                <a:spcPts val="600"/>
              </a:spcAft>
              <a:buFont typeface="Wingdings" pitchFamily="2" charset="2"/>
              <a:buChar char="Ø"/>
            </a:pPr>
            <a:r>
              <a:rPr lang="es-CO" sz="1600" b="1" dirty="0">
                <a:latin typeface="Eras Medium ITC" panose="020B0602030504020804" pitchFamily="34" charset="0"/>
                <a:ea typeface="+mj-ea"/>
                <a:cs typeface="+mj-cs"/>
              </a:rPr>
              <a:t>Introducción</a:t>
            </a:r>
          </a:p>
          <a:p>
            <a:pPr algn="just">
              <a:spcAft>
                <a:spcPts val="600"/>
              </a:spcAft>
              <a:buFont typeface="Wingdings" pitchFamily="2" charset="2"/>
              <a:buChar char="Ø"/>
            </a:pPr>
            <a:r>
              <a:rPr lang="es-CO" sz="1600" b="1" dirty="0">
                <a:latin typeface="Eras Medium ITC" panose="020B0602030504020804" pitchFamily="34" charset="0"/>
                <a:ea typeface="+mj-ea"/>
                <a:cs typeface="+mj-cs"/>
              </a:rPr>
              <a:t>Objetivo y Alcance </a:t>
            </a:r>
          </a:p>
          <a:p>
            <a:pPr algn="just">
              <a:spcAft>
                <a:spcPts val="600"/>
              </a:spcAft>
              <a:buFont typeface="Wingdings" pitchFamily="2" charset="2"/>
              <a:buChar char="Ø"/>
            </a:pPr>
            <a:r>
              <a:rPr lang="es-CO" sz="1600" b="1" dirty="0">
                <a:latin typeface="Eras Medium ITC" panose="020B0602030504020804" pitchFamily="34" charset="0"/>
                <a:ea typeface="+mj-ea"/>
                <a:cs typeface="+mj-cs"/>
              </a:rPr>
              <a:t>Normatividad Vigente</a:t>
            </a:r>
          </a:p>
          <a:p>
            <a:pPr algn="just">
              <a:spcAft>
                <a:spcPts val="600"/>
              </a:spcAft>
              <a:buFont typeface="Wingdings" pitchFamily="2" charset="2"/>
              <a:buChar char="Ø"/>
            </a:pPr>
            <a:r>
              <a:rPr lang="es-CO" sz="1600" b="1" dirty="0">
                <a:latin typeface="Eras Medium ITC" panose="020B0602030504020804" pitchFamily="34" charset="0"/>
                <a:ea typeface="+mj-ea"/>
                <a:cs typeface="+mj-cs"/>
              </a:rPr>
              <a:t>Incumplimiento por No Presentación de Informes</a:t>
            </a:r>
          </a:p>
          <a:p>
            <a:pPr algn="just">
              <a:spcAft>
                <a:spcPts val="600"/>
              </a:spcAft>
              <a:buFont typeface="Wingdings" pitchFamily="2" charset="2"/>
              <a:buChar char="Ø"/>
            </a:pPr>
            <a:r>
              <a:rPr lang="es-CO" sz="1600" b="1" dirty="0">
                <a:latin typeface="Eras Medium ITC" panose="020B0602030504020804" pitchFamily="34" charset="0"/>
                <a:ea typeface="+mj-ea"/>
                <a:cs typeface="+mj-cs"/>
              </a:rPr>
              <a:t>Nombramientos</a:t>
            </a:r>
          </a:p>
          <a:p>
            <a:pPr algn="just">
              <a:spcAft>
                <a:spcPts val="600"/>
              </a:spcAft>
              <a:buFont typeface="Wingdings" pitchFamily="2" charset="2"/>
              <a:buChar char="Ø"/>
            </a:pPr>
            <a:r>
              <a:rPr lang="es-CO" sz="1600" b="1" dirty="0">
                <a:latin typeface="Eras Medium ITC" panose="020B0602030504020804" pitchFamily="34" charset="0"/>
                <a:ea typeface="+mj-ea"/>
                <a:cs typeface="+mj-cs"/>
              </a:rPr>
              <a:t>Multas a los Gerentes</a:t>
            </a:r>
          </a:p>
          <a:p>
            <a:pPr algn="just">
              <a:spcAft>
                <a:spcPts val="600"/>
              </a:spcAft>
              <a:buFont typeface="Wingdings" pitchFamily="2" charset="2"/>
              <a:buChar char="Ø"/>
            </a:pPr>
            <a:r>
              <a:rPr lang="es-CO" sz="1600" b="1" dirty="0">
                <a:latin typeface="Eras Medium ITC" panose="020B0602030504020804" pitchFamily="34" charset="0"/>
                <a:ea typeface="+mj-ea"/>
                <a:cs typeface="+mj-cs"/>
              </a:rPr>
              <a:t>Presentación Informes</a:t>
            </a:r>
          </a:p>
          <a:p>
            <a:pPr algn="just">
              <a:spcAft>
                <a:spcPts val="600"/>
              </a:spcAft>
              <a:buFont typeface="Wingdings" pitchFamily="2" charset="2"/>
              <a:buChar char="Ø"/>
            </a:pPr>
            <a:r>
              <a:rPr lang="es-CO" sz="1600" b="1" dirty="0">
                <a:latin typeface="Eras Medium ITC" panose="020B0602030504020804" pitchFamily="34" charset="0"/>
                <a:ea typeface="+mj-ea"/>
                <a:cs typeface="+mj-cs"/>
              </a:rPr>
              <a:t>Esquema para registro y Presentación de informes</a:t>
            </a:r>
          </a:p>
          <a:p>
            <a:pPr algn="just">
              <a:spcAft>
                <a:spcPts val="600"/>
              </a:spcAft>
              <a:buFont typeface="Wingdings" pitchFamily="2" charset="2"/>
              <a:buChar char="Ø"/>
            </a:pPr>
            <a:r>
              <a:rPr lang="es-CO" sz="1600" b="1" dirty="0">
                <a:latin typeface="Eras Medium ITC" panose="020B0602030504020804" pitchFamily="34" charset="0"/>
                <a:ea typeface="+mj-ea"/>
                <a:cs typeface="+mj-cs"/>
              </a:rPr>
              <a:t>Ingresos</a:t>
            </a:r>
          </a:p>
          <a:p>
            <a:pPr algn="just">
              <a:spcAft>
                <a:spcPts val="600"/>
              </a:spcAft>
              <a:buFont typeface="Wingdings" pitchFamily="2" charset="2"/>
              <a:buChar char="Ø"/>
            </a:pPr>
            <a:r>
              <a:rPr lang="es-CO" sz="1600" b="1" dirty="0">
                <a:latin typeface="Eras Medium ITC" panose="020B0602030504020804" pitchFamily="34" charset="0"/>
                <a:ea typeface="+mj-ea"/>
                <a:cs typeface="+mj-cs"/>
              </a:rPr>
              <a:t>Gastos</a:t>
            </a:r>
          </a:p>
          <a:p>
            <a:pPr algn="just">
              <a:spcAft>
                <a:spcPts val="600"/>
              </a:spcAft>
              <a:buFont typeface="Wingdings" pitchFamily="2" charset="2"/>
              <a:buChar char="Ø"/>
            </a:pPr>
            <a:r>
              <a:rPr lang="es-CO" sz="1600" b="1" dirty="0">
                <a:latin typeface="Eras Medium ITC" panose="020B0602030504020804" pitchFamily="34" charset="0"/>
                <a:ea typeface="+mj-ea"/>
                <a:cs typeface="+mj-cs"/>
              </a:rPr>
              <a:t>Soportes</a:t>
            </a:r>
          </a:p>
        </p:txBody>
      </p:sp>
      <p:pic>
        <p:nvPicPr>
          <p:cNvPr id="2" name="Imagen 1">
            <a:extLst>
              <a:ext uri="{FF2B5EF4-FFF2-40B4-BE49-F238E27FC236}">
                <a16:creationId xmlns:a16="http://schemas.microsoft.com/office/drawing/2014/main" id="{E8648596-BC96-4C4F-AE59-86CBFF2D8052}"/>
              </a:ext>
            </a:extLst>
          </p:cNvPr>
          <p:cNvPicPr>
            <a:picLocks noChangeAspect="1"/>
          </p:cNvPicPr>
          <p:nvPr/>
        </p:nvPicPr>
        <p:blipFill>
          <a:blip r:embed="rId3"/>
          <a:stretch>
            <a:fillRect/>
          </a:stretch>
        </p:blipFill>
        <p:spPr>
          <a:xfrm>
            <a:off x="5859194" y="1355820"/>
            <a:ext cx="2534997" cy="2353016"/>
          </a:xfrm>
          <a:prstGeom prst="rect">
            <a:avLst/>
          </a:prstGeom>
        </p:spPr>
      </p:pic>
      <p:pic>
        <p:nvPicPr>
          <p:cNvPr id="6" name="Imagen 5" descr="Logotipo, nombre de la empresa&#10;&#10;El contenido generado por IA puede ser incorrecto.">
            <a:extLst>
              <a:ext uri="{FF2B5EF4-FFF2-40B4-BE49-F238E27FC236}">
                <a16:creationId xmlns:a16="http://schemas.microsoft.com/office/drawing/2014/main" id="{5D15B8C2-3EDF-C74D-270B-07AD97C4A6F0}"/>
              </a:ext>
            </a:extLst>
          </p:cNvPr>
          <p:cNvPicPr>
            <a:picLocks noChangeAspect="1"/>
          </p:cNvPicPr>
          <p:nvPr/>
        </p:nvPicPr>
        <p:blipFill>
          <a:blip r:embed="rId4"/>
          <a:stretch>
            <a:fillRect/>
          </a:stretch>
        </p:blipFill>
        <p:spPr>
          <a:xfrm>
            <a:off x="95660" y="0"/>
            <a:ext cx="2105431" cy="699547"/>
          </a:xfrm>
          <a:prstGeom prst="rect">
            <a:avLst/>
          </a:prstGeom>
        </p:spPr>
      </p:pic>
    </p:spTree>
    <p:extLst>
      <p:ext uri="{BB962C8B-B14F-4D97-AF65-F5344CB8AC3E}">
        <p14:creationId xmlns:p14="http://schemas.microsoft.com/office/powerpoint/2010/main" val="2893997152"/>
      </p:ext>
    </p:extLst>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EA2485D9-906D-6278-60EE-FD632B6BF902}"/>
              </a:ext>
            </a:extLst>
          </p:cNvPr>
          <p:cNvSpPr txBox="1">
            <a:spLocks/>
          </p:cNvSpPr>
          <p:nvPr/>
        </p:nvSpPr>
        <p:spPr bwMode="auto">
          <a:xfrm>
            <a:off x="1995856" y="503061"/>
            <a:ext cx="3543300" cy="419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defTabSz="685800" rtl="0" eaLnBrk="0" fontAlgn="base" hangingPunct="0">
              <a:lnSpc>
                <a:spcPct val="90000"/>
              </a:lnSpc>
              <a:spcBef>
                <a:spcPct val="0"/>
              </a:spcBef>
              <a:spcAft>
                <a:spcPct val="0"/>
              </a:spcAft>
              <a:defRPr sz="2850" b="1" kern="1200">
                <a:solidFill>
                  <a:schemeClr val="accent1">
                    <a:lumMod val="75000"/>
                  </a:schemeClr>
                </a:solidFill>
                <a:latin typeface="Eras Medium ITC" panose="020B0602030504020804" pitchFamily="34" charset="0"/>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marL="7938" indent="-7938"/>
            <a:r>
              <a:rPr lang="es-ES" sz="2000" dirty="0"/>
              <a:t>Soportes</a:t>
            </a:r>
            <a:endParaRPr lang="es-CO" sz="2000" dirty="0">
              <a:solidFill>
                <a:srgbClr val="FF0000"/>
              </a:solidFill>
            </a:endParaRPr>
          </a:p>
        </p:txBody>
      </p:sp>
      <p:sp>
        <p:nvSpPr>
          <p:cNvPr id="4" name="Rectangle 3">
            <a:extLst>
              <a:ext uri="{FF2B5EF4-FFF2-40B4-BE49-F238E27FC236}">
                <a16:creationId xmlns:a16="http://schemas.microsoft.com/office/drawing/2014/main" id="{EF560D15-3F1C-CE41-A097-BE72D5D69F6D}"/>
              </a:ext>
            </a:extLst>
          </p:cNvPr>
          <p:cNvSpPr>
            <a:spLocks noChangeArrowheads="1"/>
          </p:cNvSpPr>
          <p:nvPr/>
        </p:nvSpPr>
        <p:spPr bwMode="auto">
          <a:xfrm>
            <a:off x="822960" y="1095020"/>
            <a:ext cx="4494628" cy="2616101"/>
          </a:xfrm>
          <a:prstGeom prst="rect">
            <a:avLst/>
          </a:prstGeom>
          <a:noFill/>
          <a:ln w="9525">
            <a:noFill/>
            <a:miter lim="800000"/>
            <a:headEnd/>
            <a:tailEnd/>
          </a:ln>
        </p:spPr>
        <p:txBody>
          <a:bodyPr wrap="square">
            <a:spAutoFit/>
          </a:bodyPr>
          <a:lstStyle/>
          <a:p>
            <a:pPr marL="7938" indent="-7938" algn="just" eaLnBrk="1" hangingPunct="1"/>
            <a:r>
              <a:rPr lang="es-ES" sz="2000" b="1" dirty="0">
                <a:solidFill>
                  <a:srgbClr val="FF0000"/>
                </a:solidFill>
                <a:latin typeface="Arial" pitchFamily="34" charset="0"/>
                <a:cs typeface="Arial" pitchFamily="34" charset="0"/>
              </a:rPr>
              <a:t>	</a:t>
            </a:r>
            <a:r>
              <a:rPr lang="es-CO" sz="1200" dirty="0">
                <a:solidFill>
                  <a:schemeClr val="tx1"/>
                </a:solidFill>
                <a:latin typeface="Eras Medium ITC" panose="020B0602030504020804" pitchFamily="34" charset="0"/>
                <a:ea typeface="+mj-ea"/>
                <a:cs typeface="+mj-cs"/>
              </a:rPr>
              <a:t>Los hechos económicos deben estar documentados mediante soportes contables, de conformidad con las disposiciones que sobre la materia contengan las normas contables y los principios de contabilidad generalmente aceptados en Colombia.</a:t>
            </a:r>
          </a:p>
          <a:p>
            <a:pPr marL="7938" indent="-7938" algn="just" eaLnBrk="1" hangingPunct="1"/>
            <a:endParaRPr lang="es-CO" sz="1200" dirty="0">
              <a:solidFill>
                <a:schemeClr val="tx1"/>
              </a:solidFill>
              <a:latin typeface="Eras Medium ITC" panose="020B0602030504020804" pitchFamily="34" charset="0"/>
              <a:ea typeface="+mj-ea"/>
              <a:cs typeface="+mj-cs"/>
            </a:endParaRPr>
          </a:p>
          <a:p>
            <a:pPr marL="7938" indent="-7938" algn="just" eaLnBrk="1" hangingPunct="1"/>
            <a:r>
              <a:rPr lang="es-CO" sz="1200" dirty="0">
                <a:solidFill>
                  <a:schemeClr val="tx1"/>
                </a:solidFill>
                <a:latin typeface="Eras Medium ITC" panose="020B0602030504020804" pitchFamily="34" charset="0"/>
                <a:ea typeface="+mj-ea"/>
                <a:cs typeface="+mj-cs"/>
              </a:rPr>
              <a:t>Los hechos económicos que no estén debidamente soportados serán excluidos de la liquidación para la reposición de los gastos de campaña.</a:t>
            </a:r>
          </a:p>
          <a:p>
            <a:pPr marL="7938" indent="-7938" algn="just" eaLnBrk="1" hangingPunct="1"/>
            <a:endParaRPr lang="es-CO" sz="1200" dirty="0">
              <a:solidFill>
                <a:schemeClr val="tx1"/>
              </a:solidFill>
              <a:latin typeface="Eras Medium ITC" panose="020B0602030504020804" pitchFamily="34" charset="0"/>
              <a:ea typeface="+mj-ea"/>
              <a:cs typeface="+mj-cs"/>
            </a:endParaRPr>
          </a:p>
          <a:p>
            <a:pPr marL="7938" indent="-7938" algn="just" eaLnBrk="1" hangingPunct="1"/>
            <a:r>
              <a:rPr lang="es-CO" sz="1200" dirty="0">
                <a:solidFill>
                  <a:schemeClr val="tx1"/>
                </a:solidFill>
                <a:latin typeface="Eras Medium ITC" panose="020B0602030504020804" pitchFamily="34" charset="0"/>
                <a:ea typeface="+mj-ea"/>
                <a:cs typeface="+mj-cs"/>
              </a:rPr>
              <a:t>Los soportes de los ingresos y gastos de las campañas deberán conservarse en físico o en cualquier medio magnético o electrónico por un término mínimo de diez (10) años. </a:t>
            </a:r>
            <a:endParaRPr lang="es-MX" sz="1200" dirty="0">
              <a:solidFill>
                <a:schemeClr val="tx1"/>
              </a:solidFill>
              <a:latin typeface="Eras Medium ITC" panose="020B0602030504020804" pitchFamily="34" charset="0"/>
              <a:ea typeface="+mj-ea"/>
              <a:cs typeface="+mj-cs"/>
            </a:endParaRPr>
          </a:p>
        </p:txBody>
      </p:sp>
      <p:pic>
        <p:nvPicPr>
          <p:cNvPr id="5122" name="Picture 2" descr="Papel y soportes documentales grupo 3 mariluz_mateo_dubier_david">
            <a:extLst>
              <a:ext uri="{FF2B5EF4-FFF2-40B4-BE49-F238E27FC236}">
                <a16:creationId xmlns:a16="http://schemas.microsoft.com/office/drawing/2014/main" id="{3854FD4C-AA58-ED78-B7DA-AD19D48FAE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6228" y="1095020"/>
            <a:ext cx="2454812" cy="2738425"/>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descr="Logotipo, nombre de la empresa&#10;&#10;El contenido generado por IA puede ser incorrecto.">
            <a:extLst>
              <a:ext uri="{FF2B5EF4-FFF2-40B4-BE49-F238E27FC236}">
                <a16:creationId xmlns:a16="http://schemas.microsoft.com/office/drawing/2014/main" id="{0D49B893-12EA-843E-FF1C-C13488F4E806}"/>
              </a:ext>
            </a:extLst>
          </p:cNvPr>
          <p:cNvPicPr>
            <a:picLocks noChangeAspect="1"/>
          </p:cNvPicPr>
          <p:nvPr/>
        </p:nvPicPr>
        <p:blipFill>
          <a:blip r:embed="rId4"/>
          <a:stretch>
            <a:fillRect/>
          </a:stretch>
        </p:blipFill>
        <p:spPr>
          <a:xfrm>
            <a:off x="0" y="0"/>
            <a:ext cx="2322098" cy="771536"/>
          </a:xfrm>
          <a:prstGeom prst="rect">
            <a:avLst/>
          </a:prstGeom>
        </p:spPr>
      </p:pic>
    </p:spTree>
    <p:extLst>
      <p:ext uri="{BB962C8B-B14F-4D97-AF65-F5344CB8AC3E}">
        <p14:creationId xmlns:p14="http://schemas.microsoft.com/office/powerpoint/2010/main" val="3791219454"/>
      </p:ext>
    </p:extLst>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EA2485D9-906D-6278-60EE-FD632B6BF902}"/>
              </a:ext>
            </a:extLst>
          </p:cNvPr>
          <p:cNvSpPr txBox="1">
            <a:spLocks/>
          </p:cNvSpPr>
          <p:nvPr/>
        </p:nvSpPr>
        <p:spPr bwMode="auto">
          <a:xfrm>
            <a:off x="975948" y="540131"/>
            <a:ext cx="6346286" cy="419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defTabSz="685800" rtl="0" eaLnBrk="0" fontAlgn="base" hangingPunct="0">
              <a:lnSpc>
                <a:spcPct val="90000"/>
              </a:lnSpc>
              <a:spcBef>
                <a:spcPct val="0"/>
              </a:spcBef>
              <a:spcAft>
                <a:spcPct val="0"/>
              </a:spcAft>
              <a:defRPr sz="2850" b="1" kern="1200">
                <a:solidFill>
                  <a:schemeClr val="accent1">
                    <a:lumMod val="75000"/>
                  </a:schemeClr>
                </a:solidFill>
                <a:latin typeface="Eras Medium ITC" panose="020B0602030504020804" pitchFamily="34" charset="0"/>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marL="7938" indent="-7938"/>
            <a:r>
              <a:rPr lang="es-ES" sz="2000" dirty="0"/>
              <a:t>Soportes de Ingresos</a:t>
            </a:r>
            <a:endParaRPr lang="es-CO" sz="2000" dirty="0">
              <a:solidFill>
                <a:srgbClr val="FF0000"/>
              </a:solidFill>
            </a:endParaRPr>
          </a:p>
        </p:txBody>
      </p:sp>
      <p:sp>
        <p:nvSpPr>
          <p:cNvPr id="4" name="Rectangle 3">
            <a:extLst>
              <a:ext uri="{FF2B5EF4-FFF2-40B4-BE49-F238E27FC236}">
                <a16:creationId xmlns:a16="http://schemas.microsoft.com/office/drawing/2014/main" id="{EF560D15-3F1C-CE41-A097-BE72D5D69F6D}"/>
              </a:ext>
            </a:extLst>
          </p:cNvPr>
          <p:cNvSpPr>
            <a:spLocks noChangeArrowheads="1"/>
          </p:cNvSpPr>
          <p:nvPr/>
        </p:nvSpPr>
        <p:spPr bwMode="auto">
          <a:xfrm>
            <a:off x="457200" y="933360"/>
            <a:ext cx="8275320" cy="4566250"/>
          </a:xfrm>
          <a:prstGeom prst="rect">
            <a:avLst/>
          </a:prstGeom>
          <a:noFill/>
          <a:ln w="9525">
            <a:noFill/>
            <a:miter lim="800000"/>
            <a:headEnd/>
            <a:tailEnd/>
          </a:ln>
        </p:spPr>
        <p:txBody>
          <a:bodyPr wrap="square">
            <a:spAutoFit/>
          </a:bodyPr>
          <a:lstStyle/>
          <a:p>
            <a:pPr marL="7938" indent="-7938" algn="just" eaLnBrk="1" hangingPunct="1"/>
            <a:r>
              <a:rPr lang="es-ES" sz="2000" b="1" dirty="0">
                <a:solidFill>
                  <a:srgbClr val="FF0000"/>
                </a:solidFill>
                <a:latin typeface="Arial" pitchFamily="34" charset="0"/>
                <a:cs typeface="Arial" pitchFamily="34" charset="0"/>
              </a:rPr>
              <a:t>	</a:t>
            </a:r>
            <a:r>
              <a:rPr lang="es-CO" sz="1400" b="1" dirty="0">
                <a:latin typeface="Eras Medium ITC" panose="020B0602030504020804" pitchFamily="34" charset="0"/>
              </a:rPr>
              <a:t>Comprobantes de ingreso debidamente diligenciados (Firmas, fechas, valores)</a:t>
            </a:r>
          </a:p>
          <a:p>
            <a:pPr marL="171450" indent="-171450" algn="just">
              <a:lnSpc>
                <a:spcPct val="150000"/>
              </a:lnSpc>
              <a:buFont typeface="Wingdings" panose="05000000000000000000" pitchFamily="2" charset="2"/>
              <a:buChar char="Ø"/>
            </a:pPr>
            <a:r>
              <a:rPr lang="es-MX" sz="1400" dirty="0">
                <a:solidFill>
                  <a:schemeClr val="tx1"/>
                </a:solidFill>
                <a:latin typeface="Eras Medium ITC" panose="020B0602030504020804" pitchFamily="34" charset="0"/>
                <a:ea typeface="+mj-ea"/>
                <a:cs typeface="+mj-cs"/>
              </a:rPr>
              <a:t>Acta de donación, cédula y RUT si el donante es persona natural. (Donaciones en dinero o en especie).</a:t>
            </a:r>
          </a:p>
          <a:p>
            <a:pPr marL="171450" indent="-171450" algn="just" eaLnBrk="1" hangingPunct="1">
              <a:lnSpc>
                <a:spcPct val="150000"/>
              </a:lnSpc>
              <a:buFont typeface="Wingdings" panose="05000000000000000000" pitchFamily="2" charset="2"/>
              <a:buChar char="Ø"/>
            </a:pPr>
            <a:r>
              <a:rPr lang="es-MX" sz="1400" dirty="0">
                <a:solidFill>
                  <a:schemeClr val="tx1"/>
                </a:solidFill>
                <a:latin typeface="Eras Medium ITC" panose="020B0602030504020804" pitchFamily="34" charset="0"/>
                <a:ea typeface="+mj-ea"/>
                <a:cs typeface="+mj-cs"/>
              </a:rPr>
              <a:t>Acta de Junta o Asamblea de socios, cámara de comercio, RUT y cédula del representante legal, si el donante es persona jurídica.</a:t>
            </a:r>
          </a:p>
          <a:p>
            <a:pPr marL="171450" indent="-171450" algn="just" eaLnBrk="1" hangingPunct="1">
              <a:lnSpc>
                <a:spcPct val="150000"/>
              </a:lnSpc>
              <a:buFont typeface="Wingdings" panose="05000000000000000000" pitchFamily="2" charset="2"/>
              <a:buChar char="Ø"/>
            </a:pPr>
            <a:r>
              <a:rPr lang="es-MX" sz="1400" dirty="0">
                <a:solidFill>
                  <a:schemeClr val="tx1"/>
                </a:solidFill>
                <a:latin typeface="Eras Medium ITC" panose="020B0602030504020804" pitchFamily="34" charset="0"/>
                <a:ea typeface="+mj-ea"/>
                <a:cs typeface="+mj-cs"/>
              </a:rPr>
              <a:t>Insinuación de donación por escritura pública, si las partes así o establecen. (Si la donación excede los 50 SMMLV).</a:t>
            </a:r>
          </a:p>
          <a:p>
            <a:pPr marL="171450" indent="-171450" algn="just" eaLnBrk="1" hangingPunct="1">
              <a:lnSpc>
                <a:spcPct val="150000"/>
              </a:lnSpc>
              <a:buFont typeface="Wingdings" panose="05000000000000000000" pitchFamily="2" charset="2"/>
              <a:buChar char="Ø"/>
            </a:pPr>
            <a:r>
              <a:rPr lang="es-MX" sz="1400" dirty="0">
                <a:solidFill>
                  <a:schemeClr val="tx1"/>
                </a:solidFill>
                <a:latin typeface="Eras Medium ITC" panose="020B0602030504020804" pitchFamily="34" charset="0"/>
                <a:ea typeface="+mj-ea"/>
                <a:cs typeface="+mj-cs"/>
              </a:rPr>
              <a:t>Comprobante de consignación o transferencia electrónica.</a:t>
            </a:r>
          </a:p>
          <a:p>
            <a:pPr marL="171450" indent="-171450" algn="just" eaLnBrk="1" hangingPunct="1">
              <a:lnSpc>
                <a:spcPct val="150000"/>
              </a:lnSpc>
              <a:buFont typeface="Wingdings" panose="05000000000000000000" pitchFamily="2" charset="2"/>
              <a:buChar char="Ø"/>
            </a:pPr>
            <a:r>
              <a:rPr lang="es-MX" sz="1400" dirty="0">
                <a:solidFill>
                  <a:schemeClr val="tx1"/>
                </a:solidFill>
                <a:latin typeface="Eras Medium ITC" panose="020B0602030504020804" pitchFamily="34" charset="0"/>
                <a:ea typeface="+mj-ea"/>
                <a:cs typeface="+mj-cs"/>
              </a:rPr>
              <a:t>Factura del bien donado.</a:t>
            </a:r>
          </a:p>
          <a:p>
            <a:pPr marL="171450" indent="-171450" algn="just" eaLnBrk="1" hangingPunct="1">
              <a:lnSpc>
                <a:spcPct val="150000"/>
              </a:lnSpc>
              <a:buFont typeface="Wingdings" panose="05000000000000000000" pitchFamily="2" charset="2"/>
              <a:buChar char="Ø"/>
            </a:pPr>
            <a:r>
              <a:rPr lang="es-MX" sz="1400" dirty="0">
                <a:solidFill>
                  <a:schemeClr val="tx1"/>
                </a:solidFill>
                <a:latin typeface="Eras Medium ITC" panose="020B0602030504020804" pitchFamily="34" charset="0"/>
                <a:ea typeface="+mj-ea"/>
                <a:cs typeface="+mj-cs"/>
              </a:rPr>
              <a:t>Documentos que acrediten un crédito.</a:t>
            </a:r>
          </a:p>
          <a:p>
            <a:pPr marL="171450" indent="-171450" algn="just" eaLnBrk="1" hangingPunct="1">
              <a:lnSpc>
                <a:spcPct val="150000"/>
              </a:lnSpc>
              <a:buFont typeface="Wingdings" panose="05000000000000000000" pitchFamily="2" charset="2"/>
              <a:buChar char="Ø"/>
            </a:pPr>
            <a:r>
              <a:rPr lang="es-MX" sz="1400" dirty="0">
                <a:solidFill>
                  <a:schemeClr val="tx1"/>
                </a:solidFill>
                <a:latin typeface="Eras Medium ITC" panose="020B0602030504020804" pitchFamily="34" charset="0"/>
                <a:ea typeface="+mj-ea"/>
                <a:cs typeface="+mj-cs"/>
              </a:rPr>
              <a:t>Acta y/o constancia de transferencia de recursos propios de origen privado de los partidos.</a:t>
            </a:r>
          </a:p>
          <a:p>
            <a:pPr algn="just">
              <a:lnSpc>
                <a:spcPct val="150000"/>
              </a:lnSpc>
            </a:pPr>
            <a:r>
              <a:rPr lang="es-CO" sz="1400" b="1" i="1" u="sng" dirty="0">
                <a:latin typeface="Eras Medium ITC" panose="020B0602030504020804" pitchFamily="34" charset="0"/>
              </a:rPr>
              <a:t>NOTA: Los soportes que respaldan los correspondientes registros de ingresos deberán estar organizados y cargados en un solo documento PDF de manera individual.</a:t>
            </a:r>
          </a:p>
          <a:p>
            <a:pPr marL="171450" indent="-171450" algn="just" eaLnBrk="1" hangingPunct="1">
              <a:lnSpc>
                <a:spcPct val="150000"/>
              </a:lnSpc>
              <a:buFont typeface="Wingdings" panose="05000000000000000000" pitchFamily="2" charset="2"/>
              <a:buChar char="Ø"/>
            </a:pPr>
            <a:endParaRPr lang="es-MX" sz="1400" dirty="0">
              <a:solidFill>
                <a:schemeClr val="tx1"/>
              </a:solidFill>
              <a:latin typeface="Eras Medium ITC" panose="020B0602030504020804" pitchFamily="34" charset="0"/>
              <a:ea typeface="+mj-ea"/>
              <a:cs typeface="+mj-cs"/>
            </a:endParaRPr>
          </a:p>
        </p:txBody>
      </p:sp>
      <p:sp>
        <p:nvSpPr>
          <p:cNvPr id="3" name="Título 1">
            <a:extLst>
              <a:ext uri="{FF2B5EF4-FFF2-40B4-BE49-F238E27FC236}">
                <a16:creationId xmlns:a16="http://schemas.microsoft.com/office/drawing/2014/main" id="{65D2FF64-A8CC-0AEF-9714-92574E0F65FC}"/>
              </a:ext>
            </a:extLst>
          </p:cNvPr>
          <p:cNvSpPr txBox="1">
            <a:spLocks/>
          </p:cNvSpPr>
          <p:nvPr/>
        </p:nvSpPr>
        <p:spPr bwMode="auto">
          <a:xfrm>
            <a:off x="4774223" y="590423"/>
            <a:ext cx="3244757" cy="419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defTabSz="685800" rtl="0" eaLnBrk="0" fontAlgn="base" hangingPunct="0">
              <a:lnSpc>
                <a:spcPct val="90000"/>
              </a:lnSpc>
              <a:spcBef>
                <a:spcPct val="0"/>
              </a:spcBef>
              <a:spcAft>
                <a:spcPct val="0"/>
              </a:spcAft>
              <a:defRPr sz="2850" b="1" kern="1200">
                <a:solidFill>
                  <a:schemeClr val="accent1">
                    <a:lumMod val="75000"/>
                  </a:schemeClr>
                </a:solidFill>
                <a:latin typeface="Eras Medium ITC" panose="020B0602030504020804" pitchFamily="34" charset="0"/>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marL="7938" indent="-7938"/>
            <a:endParaRPr lang="es-CO" sz="2000" dirty="0">
              <a:solidFill>
                <a:srgbClr val="FF0000"/>
              </a:solidFill>
            </a:endParaRPr>
          </a:p>
        </p:txBody>
      </p:sp>
      <p:pic>
        <p:nvPicPr>
          <p:cNvPr id="6" name="Imagen 5" descr="Logotipo, nombre de la empresa&#10;&#10;El contenido generado por IA puede ser incorrecto.">
            <a:extLst>
              <a:ext uri="{FF2B5EF4-FFF2-40B4-BE49-F238E27FC236}">
                <a16:creationId xmlns:a16="http://schemas.microsoft.com/office/drawing/2014/main" id="{E0FE1BB3-53A5-0617-DA55-5784C6571C29}"/>
              </a:ext>
            </a:extLst>
          </p:cNvPr>
          <p:cNvPicPr>
            <a:picLocks noChangeAspect="1"/>
          </p:cNvPicPr>
          <p:nvPr/>
        </p:nvPicPr>
        <p:blipFill>
          <a:blip r:embed="rId3"/>
          <a:stretch>
            <a:fillRect/>
          </a:stretch>
        </p:blipFill>
        <p:spPr>
          <a:xfrm>
            <a:off x="0" y="0"/>
            <a:ext cx="2322098" cy="771536"/>
          </a:xfrm>
          <a:prstGeom prst="rect">
            <a:avLst/>
          </a:prstGeom>
        </p:spPr>
      </p:pic>
    </p:spTree>
    <p:extLst>
      <p:ext uri="{BB962C8B-B14F-4D97-AF65-F5344CB8AC3E}">
        <p14:creationId xmlns:p14="http://schemas.microsoft.com/office/powerpoint/2010/main" val="1838104548"/>
      </p:ext>
    </p:extLst>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8E86D0-3E9D-A30B-279A-B1BF8F7FC118}"/>
              </a:ext>
            </a:extLst>
          </p:cNvPr>
          <p:cNvSpPr>
            <a:spLocks noGrp="1"/>
          </p:cNvSpPr>
          <p:nvPr>
            <p:ph type="title"/>
          </p:nvPr>
        </p:nvSpPr>
        <p:spPr>
          <a:xfrm>
            <a:off x="2356338" y="1104314"/>
            <a:ext cx="5001065" cy="339656"/>
          </a:xfrm>
        </p:spPr>
        <p:txBody>
          <a:bodyPr>
            <a:normAutofit fontScale="90000"/>
          </a:bodyPr>
          <a:lstStyle/>
          <a:p>
            <a:r>
              <a:rPr lang="es-ES" sz="3200" dirty="0"/>
              <a:t>   Soportes de Gastos</a:t>
            </a:r>
            <a:br>
              <a:rPr lang="es-CO" sz="3200" dirty="0">
                <a:solidFill>
                  <a:srgbClr val="FF0000"/>
                </a:solidFill>
              </a:rPr>
            </a:br>
            <a:endParaRPr lang="es-CO" dirty="0"/>
          </a:p>
        </p:txBody>
      </p:sp>
      <p:sp>
        <p:nvSpPr>
          <p:cNvPr id="4" name="CuadroTexto 3">
            <a:extLst>
              <a:ext uri="{FF2B5EF4-FFF2-40B4-BE49-F238E27FC236}">
                <a16:creationId xmlns:a16="http://schemas.microsoft.com/office/drawing/2014/main" id="{7E18CF02-BAD5-C930-8A87-A58453ED567B}"/>
              </a:ext>
            </a:extLst>
          </p:cNvPr>
          <p:cNvSpPr txBox="1"/>
          <p:nvPr/>
        </p:nvSpPr>
        <p:spPr>
          <a:xfrm>
            <a:off x="731521" y="1443970"/>
            <a:ext cx="7537268" cy="3750642"/>
          </a:xfrm>
          <a:prstGeom prst="rect">
            <a:avLst/>
          </a:prstGeom>
          <a:noFill/>
        </p:spPr>
        <p:txBody>
          <a:bodyPr wrap="square">
            <a:spAutoFit/>
          </a:bodyPr>
          <a:lstStyle/>
          <a:p>
            <a:pPr marL="171450" indent="-171450" algn="just">
              <a:lnSpc>
                <a:spcPct val="150000"/>
              </a:lnSpc>
              <a:buFont typeface="Wingdings" panose="05000000000000000000" pitchFamily="2" charset="2"/>
              <a:buChar char="Ø"/>
            </a:pPr>
            <a:r>
              <a:rPr lang="es-CO" sz="1400" b="1" dirty="0">
                <a:latin typeface="Eras Medium ITC" panose="020B0602030504020804" pitchFamily="34" charset="0"/>
              </a:rPr>
              <a:t>Comprobantes de Egreso debidamente diligenciados (Firmas, fechas, valores)</a:t>
            </a:r>
          </a:p>
          <a:p>
            <a:pPr marL="171450" indent="-171450" algn="just">
              <a:lnSpc>
                <a:spcPct val="150000"/>
              </a:lnSpc>
              <a:buFont typeface="Wingdings" panose="05000000000000000000" pitchFamily="2" charset="2"/>
              <a:buChar char="Ø"/>
            </a:pPr>
            <a:r>
              <a:rPr lang="es-MX" sz="1400" dirty="0">
                <a:solidFill>
                  <a:schemeClr val="tx1"/>
                </a:solidFill>
                <a:latin typeface="Eras Medium ITC" panose="020B0602030504020804" pitchFamily="34" charset="0"/>
                <a:ea typeface="+mj-ea"/>
                <a:cs typeface="+mj-cs"/>
              </a:rPr>
              <a:t>Factura electrónica (Si está obligado a facturar)</a:t>
            </a:r>
          </a:p>
          <a:p>
            <a:pPr marL="171450" indent="-171450" algn="just" eaLnBrk="1" hangingPunct="1">
              <a:lnSpc>
                <a:spcPct val="150000"/>
              </a:lnSpc>
              <a:buFont typeface="Wingdings" panose="05000000000000000000" pitchFamily="2" charset="2"/>
              <a:buChar char="Ø"/>
            </a:pPr>
            <a:r>
              <a:rPr lang="es-MX" sz="1400" dirty="0">
                <a:solidFill>
                  <a:schemeClr val="tx1"/>
                </a:solidFill>
                <a:latin typeface="Eras Medium ITC" panose="020B0602030504020804" pitchFamily="34" charset="0"/>
                <a:ea typeface="+mj-ea"/>
                <a:cs typeface="+mj-cs"/>
              </a:rPr>
              <a:t>Cuentas de cobro (Con la normatividad de la Res 10753 de 2025)</a:t>
            </a:r>
          </a:p>
          <a:p>
            <a:pPr marL="171450" indent="-171450" algn="just" eaLnBrk="1" hangingPunct="1">
              <a:lnSpc>
                <a:spcPct val="150000"/>
              </a:lnSpc>
              <a:buFont typeface="Wingdings" panose="05000000000000000000" pitchFamily="2" charset="2"/>
              <a:buChar char="Ø"/>
            </a:pPr>
            <a:r>
              <a:rPr lang="es-MX" sz="1400" dirty="0">
                <a:solidFill>
                  <a:schemeClr val="tx1"/>
                </a:solidFill>
                <a:latin typeface="Eras Medium ITC" panose="020B0602030504020804" pitchFamily="34" charset="0"/>
                <a:ea typeface="+mj-ea"/>
                <a:cs typeface="+mj-cs"/>
              </a:rPr>
              <a:t>Contratos Obligatorio</a:t>
            </a:r>
          </a:p>
          <a:p>
            <a:pPr marL="171450" indent="-171450" algn="just" eaLnBrk="1" hangingPunct="1">
              <a:lnSpc>
                <a:spcPct val="150000"/>
              </a:lnSpc>
              <a:buFont typeface="Wingdings" panose="05000000000000000000" pitchFamily="2" charset="2"/>
              <a:buChar char="Ø"/>
            </a:pPr>
            <a:r>
              <a:rPr lang="es-MX" sz="1400" dirty="0">
                <a:solidFill>
                  <a:schemeClr val="tx1"/>
                </a:solidFill>
                <a:latin typeface="Eras Medium ITC" panose="020B0602030504020804" pitchFamily="34" charset="0"/>
                <a:ea typeface="+mj-ea"/>
                <a:cs typeface="+mj-cs"/>
              </a:rPr>
              <a:t>RUT Obligatorio</a:t>
            </a:r>
          </a:p>
          <a:p>
            <a:pPr marL="171450" indent="-171450" algn="just" eaLnBrk="1" hangingPunct="1">
              <a:lnSpc>
                <a:spcPct val="150000"/>
              </a:lnSpc>
              <a:buFont typeface="Wingdings" panose="05000000000000000000" pitchFamily="2" charset="2"/>
              <a:buChar char="Ø"/>
            </a:pPr>
            <a:r>
              <a:rPr lang="es-MX" sz="1400" dirty="0">
                <a:latin typeface="Eras Medium ITC" panose="020B0602030504020804" pitchFamily="34" charset="0"/>
                <a:ea typeface="+mj-ea"/>
                <a:cs typeface="+mj-cs"/>
              </a:rPr>
              <a:t>Extractos bancarios Obligatorios</a:t>
            </a:r>
            <a:endParaRPr lang="es-MX" sz="1400" dirty="0">
              <a:solidFill>
                <a:schemeClr val="tx1"/>
              </a:solidFill>
              <a:latin typeface="Eras Medium ITC" panose="020B0602030504020804" pitchFamily="34" charset="0"/>
              <a:ea typeface="+mj-ea"/>
              <a:cs typeface="+mj-cs"/>
            </a:endParaRPr>
          </a:p>
          <a:p>
            <a:pPr algn="just" eaLnBrk="1" hangingPunct="1">
              <a:lnSpc>
                <a:spcPct val="150000"/>
              </a:lnSpc>
            </a:pPr>
            <a:endParaRPr lang="es-MX" sz="1000" b="1" dirty="0">
              <a:solidFill>
                <a:schemeClr val="tx1"/>
              </a:solidFill>
              <a:latin typeface="Eras Medium ITC" panose="020B0602030504020804" pitchFamily="34" charset="0"/>
              <a:ea typeface="+mj-ea"/>
              <a:cs typeface="+mj-cs"/>
            </a:endParaRPr>
          </a:p>
          <a:p>
            <a:pPr algn="just" eaLnBrk="1" hangingPunct="1">
              <a:lnSpc>
                <a:spcPct val="150000"/>
              </a:lnSpc>
            </a:pPr>
            <a:r>
              <a:rPr lang="es-MX" sz="1400" b="1" dirty="0">
                <a:solidFill>
                  <a:schemeClr val="tx1"/>
                </a:solidFill>
                <a:latin typeface="Eras Medium ITC" panose="020B0602030504020804" pitchFamily="34" charset="0"/>
                <a:ea typeface="+mj-ea"/>
                <a:cs typeface="+mj-cs"/>
              </a:rPr>
              <a:t>A nombre de la Campaña, Candidato o Gerente de Campaña.</a:t>
            </a:r>
          </a:p>
          <a:p>
            <a:pPr algn="just">
              <a:lnSpc>
                <a:spcPct val="150000"/>
              </a:lnSpc>
            </a:pPr>
            <a:endParaRPr lang="es-CO" sz="1000" b="1" i="1" u="sng" dirty="0">
              <a:latin typeface="Eras Medium ITC" panose="020B0602030504020804" pitchFamily="34" charset="0"/>
            </a:endParaRPr>
          </a:p>
          <a:p>
            <a:pPr algn="just">
              <a:lnSpc>
                <a:spcPct val="150000"/>
              </a:lnSpc>
            </a:pPr>
            <a:r>
              <a:rPr lang="es-CO" sz="1400" b="1" i="1" u="sng" dirty="0">
                <a:latin typeface="Eras Medium ITC" panose="020B0602030504020804" pitchFamily="34" charset="0"/>
              </a:rPr>
              <a:t>NOTA: Los soportes que respaldan los correspondientes registros de Egreso deberán estar organizados y cargados en un solo documento PDF de manera individual.</a:t>
            </a:r>
          </a:p>
          <a:p>
            <a:pPr algn="just" eaLnBrk="1" hangingPunct="1">
              <a:lnSpc>
                <a:spcPct val="150000"/>
              </a:lnSpc>
            </a:pPr>
            <a:endParaRPr lang="es-MX" sz="1000" b="1" dirty="0">
              <a:solidFill>
                <a:schemeClr val="tx1"/>
              </a:solidFill>
              <a:latin typeface="Eras Medium ITC" panose="020B0602030504020804" pitchFamily="34" charset="0"/>
              <a:ea typeface="+mj-ea"/>
              <a:cs typeface="+mj-cs"/>
            </a:endParaRPr>
          </a:p>
        </p:txBody>
      </p:sp>
      <p:pic>
        <p:nvPicPr>
          <p:cNvPr id="5" name="Imagen 4" descr="Logotipo, nombre de la empresa&#10;&#10;El contenido generado por IA puede ser incorrecto.">
            <a:extLst>
              <a:ext uri="{FF2B5EF4-FFF2-40B4-BE49-F238E27FC236}">
                <a16:creationId xmlns:a16="http://schemas.microsoft.com/office/drawing/2014/main" id="{5735A46B-B4BF-22B8-C6E7-B6F244E18256}"/>
              </a:ext>
            </a:extLst>
          </p:cNvPr>
          <p:cNvPicPr>
            <a:picLocks noChangeAspect="1"/>
          </p:cNvPicPr>
          <p:nvPr/>
        </p:nvPicPr>
        <p:blipFill>
          <a:blip r:embed="rId2"/>
          <a:stretch>
            <a:fillRect/>
          </a:stretch>
        </p:blipFill>
        <p:spPr>
          <a:xfrm>
            <a:off x="0" y="0"/>
            <a:ext cx="2322098" cy="771536"/>
          </a:xfrm>
          <a:prstGeom prst="rect">
            <a:avLst/>
          </a:prstGeom>
        </p:spPr>
      </p:pic>
    </p:spTree>
    <p:extLst>
      <p:ext uri="{BB962C8B-B14F-4D97-AF65-F5344CB8AC3E}">
        <p14:creationId xmlns:p14="http://schemas.microsoft.com/office/powerpoint/2010/main" val="20713830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EA2485D9-906D-6278-60EE-FD632B6BF902}"/>
              </a:ext>
            </a:extLst>
          </p:cNvPr>
          <p:cNvSpPr txBox="1">
            <a:spLocks/>
          </p:cNvSpPr>
          <p:nvPr/>
        </p:nvSpPr>
        <p:spPr bwMode="auto">
          <a:xfrm>
            <a:off x="1324169" y="886383"/>
            <a:ext cx="5458169" cy="327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defTabSz="685800" rtl="0" eaLnBrk="0" fontAlgn="base" hangingPunct="0">
              <a:lnSpc>
                <a:spcPct val="90000"/>
              </a:lnSpc>
              <a:spcBef>
                <a:spcPct val="0"/>
              </a:spcBef>
              <a:spcAft>
                <a:spcPct val="0"/>
              </a:spcAft>
              <a:defRPr sz="2850" b="1" kern="1200">
                <a:solidFill>
                  <a:schemeClr val="accent1">
                    <a:lumMod val="75000"/>
                  </a:schemeClr>
                </a:solidFill>
                <a:latin typeface="Eras Medium ITC" panose="020B0602030504020804" pitchFamily="34" charset="0"/>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marL="7938" indent="-7938"/>
            <a:r>
              <a:rPr lang="es-ES" sz="2000" dirty="0"/>
              <a:t>Generación</a:t>
            </a:r>
            <a:endParaRPr lang="es-CO" sz="2000" dirty="0">
              <a:solidFill>
                <a:srgbClr val="FF0000"/>
              </a:solidFill>
            </a:endParaRPr>
          </a:p>
        </p:txBody>
      </p:sp>
      <p:sp>
        <p:nvSpPr>
          <p:cNvPr id="3" name="Título 1">
            <a:extLst>
              <a:ext uri="{FF2B5EF4-FFF2-40B4-BE49-F238E27FC236}">
                <a16:creationId xmlns:a16="http://schemas.microsoft.com/office/drawing/2014/main" id="{FD1897D9-B13F-243A-9393-7EF5A754D343}"/>
              </a:ext>
            </a:extLst>
          </p:cNvPr>
          <p:cNvSpPr txBox="1">
            <a:spLocks/>
          </p:cNvSpPr>
          <p:nvPr/>
        </p:nvSpPr>
        <p:spPr bwMode="auto">
          <a:xfrm>
            <a:off x="5090747" y="722804"/>
            <a:ext cx="2925528" cy="327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defTabSz="685800" rtl="0" eaLnBrk="0" fontAlgn="base" hangingPunct="0">
              <a:lnSpc>
                <a:spcPct val="90000"/>
              </a:lnSpc>
              <a:spcBef>
                <a:spcPct val="0"/>
              </a:spcBef>
              <a:spcAft>
                <a:spcPct val="0"/>
              </a:spcAft>
              <a:defRPr sz="2850" b="1" kern="1200">
                <a:solidFill>
                  <a:schemeClr val="accent1">
                    <a:lumMod val="75000"/>
                  </a:schemeClr>
                </a:solidFill>
                <a:latin typeface="Eras Medium ITC" panose="020B0602030504020804" pitchFamily="34" charset="0"/>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marL="7938" indent="-7938"/>
            <a:endParaRPr lang="es-CO" sz="2000" dirty="0">
              <a:solidFill>
                <a:srgbClr val="FF0000"/>
              </a:solidFill>
            </a:endParaRPr>
          </a:p>
        </p:txBody>
      </p:sp>
      <p:pic>
        <p:nvPicPr>
          <p:cNvPr id="1026" name="Picture 2" descr="140 ideas de Presentación | imagenes para diapositivas ...">
            <a:extLst>
              <a:ext uri="{FF2B5EF4-FFF2-40B4-BE49-F238E27FC236}">
                <a16:creationId xmlns:a16="http://schemas.microsoft.com/office/drawing/2014/main" id="{CBB83FFD-5019-808D-0392-3C82DF6D59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7779" y="1750417"/>
            <a:ext cx="1949917" cy="1454337"/>
          </a:xfrm>
          <a:prstGeom prst="rect">
            <a:avLst/>
          </a:prstGeom>
          <a:noFill/>
          <a:extLst>
            <a:ext uri="{909E8E84-426E-40DD-AFC4-6F175D3DCCD1}">
              <a14:hiddenFill xmlns:a14="http://schemas.microsoft.com/office/drawing/2010/main">
                <a:solidFill>
                  <a:srgbClr val="FFFFFF"/>
                </a:solidFill>
              </a14:hiddenFill>
            </a:ext>
          </a:extLst>
        </p:spPr>
      </p:pic>
      <p:sp>
        <p:nvSpPr>
          <p:cNvPr id="6" name="Marcador de texto 2">
            <a:extLst>
              <a:ext uri="{FF2B5EF4-FFF2-40B4-BE49-F238E27FC236}">
                <a16:creationId xmlns:a16="http://schemas.microsoft.com/office/drawing/2014/main" id="{35C6E4F9-2DE0-D8A6-439F-BDA7857133BB}"/>
              </a:ext>
            </a:extLst>
          </p:cNvPr>
          <p:cNvSpPr txBox="1">
            <a:spLocks/>
          </p:cNvSpPr>
          <p:nvPr/>
        </p:nvSpPr>
        <p:spPr>
          <a:xfrm>
            <a:off x="1028658" y="1477895"/>
            <a:ext cx="5458169" cy="2482947"/>
          </a:xfrm>
          <a:prstGeom prst="rect">
            <a:avLst/>
          </a:prstGeom>
        </p:spPr>
        <p:txBody>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r>
              <a:rPr lang="es-ES" sz="1400" dirty="0">
                <a:latin typeface="Eras Medium ITC" panose="020B0602030504020804" pitchFamily="34" charset="0"/>
                <a:ea typeface="+mj-ea"/>
                <a:cs typeface="+mj-cs"/>
              </a:rPr>
              <a:t>Los registros a través del aplicativo Cuentas Claras generarán de manera automática los formularios y anexos autorizados para la presentación de los informes.</a:t>
            </a:r>
          </a:p>
          <a:p>
            <a:pPr algn="just"/>
            <a:endParaRPr lang="es-ES" sz="1400" dirty="0">
              <a:latin typeface="Eras Medium ITC" panose="020B0602030504020804" pitchFamily="34" charset="0"/>
              <a:ea typeface="+mj-ea"/>
              <a:cs typeface="+mj-cs"/>
            </a:endParaRPr>
          </a:p>
          <a:p>
            <a:pPr algn="just"/>
            <a:r>
              <a:rPr lang="es-ES" sz="1400" dirty="0">
                <a:latin typeface="Eras Medium ITC" panose="020B0602030504020804" pitchFamily="34" charset="0"/>
                <a:ea typeface="+mj-ea"/>
                <a:cs typeface="+mj-cs"/>
              </a:rPr>
              <a:t>La presentación en debida forma de los informes de ingresos y gastos de campaña  a través del aplicativo y en medio físico, será un requisito necesario para acceder a los recursos estatales por concepto de financiación de campañas electorales.</a:t>
            </a:r>
          </a:p>
        </p:txBody>
      </p:sp>
      <p:pic>
        <p:nvPicPr>
          <p:cNvPr id="2" name="Imagen 1" descr="Logotipo, nombre de la empresa&#10;&#10;El contenido generado por IA puede ser incorrecto.">
            <a:extLst>
              <a:ext uri="{FF2B5EF4-FFF2-40B4-BE49-F238E27FC236}">
                <a16:creationId xmlns:a16="http://schemas.microsoft.com/office/drawing/2014/main" id="{A2B26161-4CDD-DBD3-E5C1-AFB92FC3F8D8}"/>
              </a:ext>
            </a:extLst>
          </p:cNvPr>
          <p:cNvPicPr>
            <a:picLocks noChangeAspect="1"/>
          </p:cNvPicPr>
          <p:nvPr/>
        </p:nvPicPr>
        <p:blipFill>
          <a:blip r:embed="rId4"/>
          <a:stretch>
            <a:fillRect/>
          </a:stretch>
        </p:blipFill>
        <p:spPr>
          <a:xfrm>
            <a:off x="0" y="0"/>
            <a:ext cx="2322098" cy="771536"/>
          </a:xfrm>
          <a:prstGeom prst="rect">
            <a:avLst/>
          </a:prstGeom>
        </p:spPr>
      </p:pic>
    </p:spTree>
    <p:extLst>
      <p:ext uri="{BB962C8B-B14F-4D97-AF65-F5344CB8AC3E}">
        <p14:creationId xmlns:p14="http://schemas.microsoft.com/office/powerpoint/2010/main" val="226555086"/>
      </p:ext>
    </p:extLst>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Interfaz de usuario gráfica&#10;&#10;El contenido generado por IA puede ser incorrecto.">
            <a:extLst>
              <a:ext uri="{FF2B5EF4-FFF2-40B4-BE49-F238E27FC236}">
                <a16:creationId xmlns:a16="http://schemas.microsoft.com/office/drawing/2014/main" id="{2BAFD0E5-535E-301E-9BF3-503C6690042D}"/>
              </a:ext>
            </a:extLst>
          </p:cNvPr>
          <p:cNvPicPr>
            <a:picLocks noChangeAspect="1"/>
          </p:cNvPicPr>
          <p:nvPr/>
        </p:nvPicPr>
        <p:blipFill>
          <a:blip r:embed="rId3">
            <a:alphaModFix amt="20000"/>
          </a:blip>
          <a:stretch>
            <a:fillRect/>
          </a:stretch>
        </p:blipFill>
        <p:spPr>
          <a:xfrm>
            <a:off x="742483" y="722804"/>
            <a:ext cx="7382614" cy="4281351"/>
          </a:xfrm>
          <a:prstGeom prst="rect">
            <a:avLst/>
          </a:prstGeom>
        </p:spPr>
      </p:pic>
      <p:sp>
        <p:nvSpPr>
          <p:cNvPr id="5" name="Título 1">
            <a:extLst>
              <a:ext uri="{FF2B5EF4-FFF2-40B4-BE49-F238E27FC236}">
                <a16:creationId xmlns:a16="http://schemas.microsoft.com/office/drawing/2014/main" id="{EA2485D9-906D-6278-60EE-FD632B6BF902}"/>
              </a:ext>
            </a:extLst>
          </p:cNvPr>
          <p:cNvSpPr txBox="1">
            <a:spLocks/>
          </p:cNvSpPr>
          <p:nvPr/>
        </p:nvSpPr>
        <p:spPr bwMode="auto">
          <a:xfrm>
            <a:off x="1409610" y="767396"/>
            <a:ext cx="5458169" cy="327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defTabSz="685800" rtl="0" eaLnBrk="0" fontAlgn="base" hangingPunct="0">
              <a:lnSpc>
                <a:spcPct val="90000"/>
              </a:lnSpc>
              <a:spcBef>
                <a:spcPct val="0"/>
              </a:spcBef>
              <a:spcAft>
                <a:spcPct val="0"/>
              </a:spcAft>
              <a:defRPr sz="2850" b="1" kern="1200">
                <a:solidFill>
                  <a:schemeClr val="accent1">
                    <a:lumMod val="75000"/>
                  </a:schemeClr>
                </a:solidFill>
                <a:latin typeface="Eras Medium ITC" panose="020B0602030504020804" pitchFamily="34" charset="0"/>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marL="7938" indent="-7938"/>
            <a:r>
              <a:rPr lang="es-ES" sz="2200" dirty="0"/>
              <a:t>Campaña Electoral</a:t>
            </a:r>
            <a:endParaRPr lang="es-CO" sz="2200" dirty="0">
              <a:solidFill>
                <a:srgbClr val="FF0000"/>
              </a:solidFill>
            </a:endParaRPr>
          </a:p>
        </p:txBody>
      </p:sp>
      <p:sp>
        <p:nvSpPr>
          <p:cNvPr id="2" name="CuadroTexto 1">
            <a:extLst>
              <a:ext uri="{FF2B5EF4-FFF2-40B4-BE49-F238E27FC236}">
                <a16:creationId xmlns:a16="http://schemas.microsoft.com/office/drawing/2014/main" id="{1F397252-F8DD-EF05-21A4-05E667840116}"/>
              </a:ext>
            </a:extLst>
          </p:cNvPr>
          <p:cNvSpPr txBox="1"/>
          <p:nvPr/>
        </p:nvSpPr>
        <p:spPr>
          <a:xfrm>
            <a:off x="1071154" y="1065552"/>
            <a:ext cx="7053943" cy="3416320"/>
          </a:xfrm>
          <a:prstGeom prst="rect">
            <a:avLst/>
          </a:prstGeom>
          <a:noFill/>
        </p:spPr>
        <p:txBody>
          <a:bodyPr wrap="square">
            <a:spAutoFit/>
          </a:bodyPr>
          <a:lstStyle/>
          <a:p>
            <a:pPr algn="just"/>
            <a:r>
              <a:rPr lang="es-ES" sz="1600" dirty="0">
                <a:latin typeface="Eras Medium ITC" panose="020B0602030504020804" pitchFamily="34" charset="0"/>
              </a:rPr>
              <a:t>Para efectos de la financiación y de la rendición publica de cuentas, entiéndase por campaña electoral el conjunto de actividades realizadas con el propósito de convocar a los ciudadanos a votar en un determinado sentido o a abstenerse de hacerlo.</a:t>
            </a:r>
          </a:p>
          <a:p>
            <a:pPr algn="just"/>
            <a:endParaRPr lang="es-ES" sz="1600" dirty="0">
              <a:latin typeface="Eras Medium ITC" panose="020B0602030504020804" pitchFamily="34" charset="0"/>
            </a:endParaRPr>
          </a:p>
          <a:p>
            <a:pPr algn="just"/>
            <a:r>
              <a:rPr lang="es-ES" sz="1600" dirty="0">
                <a:latin typeface="Eras Medium ITC" panose="020B0602030504020804" pitchFamily="34" charset="0"/>
              </a:rPr>
              <a:t>La propaganda electoral constituye una de las actividades principales de la campaña y cumple la función de promover masivamente los proyectos electorales sometidos a consideración de los ciudadanos o una determinada forma de participación en la votación de que se trate. La recaudación de contribuciones y la realización de gastos de campaña podrá ser adelantada por los candidatos, solo a partir de su inscripción y hasta la fecha de las elecciones.</a:t>
            </a:r>
          </a:p>
          <a:p>
            <a:pPr algn="just"/>
            <a:endParaRPr lang="es-ES" sz="1200" dirty="0">
              <a:latin typeface="Eras Medium ITC" panose="020B0602030504020804" pitchFamily="34" charset="0"/>
            </a:endParaRPr>
          </a:p>
          <a:p>
            <a:pPr algn="just"/>
            <a:r>
              <a:rPr lang="es-ES" sz="1200" dirty="0">
                <a:latin typeface="Eras Medium ITC" panose="020B0602030504020804" pitchFamily="34" charset="0"/>
              </a:rPr>
              <a:t> </a:t>
            </a:r>
            <a:endParaRPr lang="es-ES" sz="1200" dirty="0">
              <a:solidFill>
                <a:schemeClr val="tx1"/>
              </a:solidFill>
              <a:latin typeface="Eras Medium ITC" panose="020B0602030504020804" pitchFamily="34" charset="0"/>
              <a:ea typeface="+mj-ea"/>
              <a:cs typeface="+mj-cs"/>
            </a:endParaRPr>
          </a:p>
        </p:txBody>
      </p:sp>
      <p:pic>
        <p:nvPicPr>
          <p:cNvPr id="6" name="Imagen 5" descr="Logotipo, nombre de la empresa&#10;&#10;El contenido generado por IA puede ser incorrecto.">
            <a:extLst>
              <a:ext uri="{FF2B5EF4-FFF2-40B4-BE49-F238E27FC236}">
                <a16:creationId xmlns:a16="http://schemas.microsoft.com/office/drawing/2014/main" id="{65460ACD-B59F-F047-A4E0-312734B8F107}"/>
              </a:ext>
            </a:extLst>
          </p:cNvPr>
          <p:cNvPicPr>
            <a:picLocks noChangeAspect="1"/>
          </p:cNvPicPr>
          <p:nvPr/>
        </p:nvPicPr>
        <p:blipFill>
          <a:blip r:embed="rId4"/>
          <a:stretch>
            <a:fillRect/>
          </a:stretch>
        </p:blipFill>
        <p:spPr>
          <a:xfrm>
            <a:off x="0" y="0"/>
            <a:ext cx="2322098" cy="771536"/>
          </a:xfrm>
          <a:prstGeom prst="rect">
            <a:avLst/>
          </a:prstGeom>
        </p:spPr>
      </p:pic>
    </p:spTree>
    <p:extLst>
      <p:ext uri="{BB962C8B-B14F-4D97-AF65-F5344CB8AC3E}">
        <p14:creationId xmlns:p14="http://schemas.microsoft.com/office/powerpoint/2010/main" val="2398666119"/>
      </p:ext>
    </p:extLst>
  </p:cSld>
  <p:clrMapOvr>
    <a:masterClrMapping/>
  </p:clrMapOvr>
  <p:transition>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EA2485D9-906D-6278-60EE-FD632B6BF902}"/>
              </a:ext>
            </a:extLst>
          </p:cNvPr>
          <p:cNvSpPr txBox="1">
            <a:spLocks/>
          </p:cNvSpPr>
          <p:nvPr/>
        </p:nvSpPr>
        <p:spPr bwMode="auto">
          <a:xfrm>
            <a:off x="1048278" y="700446"/>
            <a:ext cx="7187184" cy="419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defTabSz="685800" rtl="0" eaLnBrk="0" fontAlgn="base" hangingPunct="0">
              <a:lnSpc>
                <a:spcPct val="90000"/>
              </a:lnSpc>
              <a:spcBef>
                <a:spcPct val="0"/>
              </a:spcBef>
              <a:spcAft>
                <a:spcPct val="0"/>
              </a:spcAft>
              <a:defRPr sz="2850" b="1" kern="1200">
                <a:solidFill>
                  <a:schemeClr val="accent1">
                    <a:lumMod val="75000"/>
                  </a:schemeClr>
                </a:solidFill>
                <a:latin typeface="Eras Medium ITC" panose="020B0602030504020804" pitchFamily="34" charset="0"/>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marL="7938" indent="-7938"/>
            <a:r>
              <a:rPr lang="es-ES" sz="2000" dirty="0"/>
              <a:t>Incumplimiento por la No Presentación de Informes</a:t>
            </a:r>
            <a:endParaRPr lang="es-CO" sz="2000" dirty="0">
              <a:solidFill>
                <a:srgbClr val="FF0000"/>
              </a:solidFill>
            </a:endParaRPr>
          </a:p>
        </p:txBody>
      </p:sp>
      <p:sp>
        <p:nvSpPr>
          <p:cNvPr id="12" name="CuadroTexto 11">
            <a:extLst>
              <a:ext uri="{FF2B5EF4-FFF2-40B4-BE49-F238E27FC236}">
                <a16:creationId xmlns:a16="http://schemas.microsoft.com/office/drawing/2014/main" id="{83C58F8C-6E83-CEA5-0A3C-6160BC0C048B}"/>
              </a:ext>
            </a:extLst>
          </p:cNvPr>
          <p:cNvSpPr txBox="1"/>
          <p:nvPr/>
        </p:nvSpPr>
        <p:spPr>
          <a:xfrm>
            <a:off x="803229" y="4235590"/>
            <a:ext cx="6476804" cy="276999"/>
          </a:xfrm>
          <a:prstGeom prst="rect">
            <a:avLst/>
          </a:prstGeom>
          <a:noFill/>
        </p:spPr>
        <p:txBody>
          <a:bodyPr wrap="square">
            <a:spAutoFit/>
          </a:bodyPr>
          <a:lstStyle/>
          <a:p>
            <a:pPr algn="just"/>
            <a:r>
              <a:rPr lang="es-ES" sz="1200" b="1" dirty="0">
                <a:solidFill>
                  <a:schemeClr val="tx1"/>
                </a:solidFill>
                <a:latin typeface="Eras Medium ITC" panose="020B0602030504020804" pitchFamily="34" charset="0"/>
                <a:ea typeface="+mj-ea"/>
                <a:cs typeface="+mj-cs"/>
              </a:rPr>
              <a:t>CNE</a:t>
            </a:r>
            <a:r>
              <a:rPr lang="es-ES" sz="1200" dirty="0">
                <a:solidFill>
                  <a:schemeClr val="tx1"/>
                </a:solidFill>
                <a:latin typeface="Eras Medium ITC" panose="020B0602030504020804" pitchFamily="34" charset="0"/>
                <a:ea typeface="+mj-ea"/>
                <a:cs typeface="+mj-cs"/>
              </a:rPr>
              <a:t> – Tribunales de Garantía: Vigilar, Ordenar, Practicar pruebas e Inspección de Campañas.</a:t>
            </a:r>
            <a:endParaRPr lang="es-CO" sz="1200" dirty="0"/>
          </a:p>
        </p:txBody>
      </p:sp>
      <p:graphicFrame>
        <p:nvGraphicFramePr>
          <p:cNvPr id="13" name="Diagrama 12">
            <a:extLst>
              <a:ext uri="{FF2B5EF4-FFF2-40B4-BE49-F238E27FC236}">
                <a16:creationId xmlns:a16="http://schemas.microsoft.com/office/drawing/2014/main" id="{48BC35E5-1CCC-3B7E-7C26-ADC79995972C}"/>
              </a:ext>
            </a:extLst>
          </p:cNvPr>
          <p:cNvGraphicFramePr/>
          <p:nvPr>
            <p:extLst>
              <p:ext uri="{D42A27DB-BD31-4B8C-83A1-F6EECF244321}">
                <p14:modId xmlns:p14="http://schemas.microsoft.com/office/powerpoint/2010/main" val="612951580"/>
              </p:ext>
            </p:extLst>
          </p:nvPr>
        </p:nvGraphicFramePr>
        <p:xfrm>
          <a:off x="908538" y="981339"/>
          <a:ext cx="5483469" cy="26126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CuadroTexto 1">
            <a:extLst>
              <a:ext uri="{FF2B5EF4-FFF2-40B4-BE49-F238E27FC236}">
                <a16:creationId xmlns:a16="http://schemas.microsoft.com/office/drawing/2014/main" id="{1F397252-F8DD-EF05-21A4-05E667840116}"/>
              </a:ext>
            </a:extLst>
          </p:cNvPr>
          <p:cNvSpPr txBox="1"/>
          <p:nvPr/>
        </p:nvSpPr>
        <p:spPr>
          <a:xfrm>
            <a:off x="803228" y="3561512"/>
            <a:ext cx="6635063" cy="646331"/>
          </a:xfrm>
          <a:prstGeom prst="rect">
            <a:avLst/>
          </a:prstGeom>
          <a:noFill/>
        </p:spPr>
        <p:txBody>
          <a:bodyPr wrap="square">
            <a:spAutoFit/>
          </a:bodyPr>
          <a:lstStyle/>
          <a:p>
            <a:pPr algn="just"/>
            <a:r>
              <a:rPr lang="es-ES" sz="1200" dirty="0">
                <a:solidFill>
                  <a:schemeClr val="tx1"/>
                </a:solidFill>
                <a:latin typeface="Eras Medium ITC" panose="020B0602030504020804" pitchFamily="34" charset="0"/>
                <a:ea typeface="+mj-ea"/>
                <a:cs typeface="+mj-cs"/>
              </a:rPr>
              <a:t>Para el año 2025, el valor de las multas previstas en el literal a) del artículo 39 de la Ley 130 de 1994 no será inferior a $19.459.513, ni superior a $194.595.147 (Res. No. 00120 del 14 de enero de 2025).</a:t>
            </a:r>
            <a:endParaRPr lang="es-CO" sz="1200" dirty="0"/>
          </a:p>
        </p:txBody>
      </p:sp>
      <p:pic>
        <p:nvPicPr>
          <p:cNvPr id="3074" name="Picture 2" descr="Multa por no renovación del registro mercantil | Auditoría | Impuestos |  Consultoría | Finanzas Corporativas">
            <a:extLst>
              <a:ext uri="{FF2B5EF4-FFF2-40B4-BE49-F238E27FC236}">
                <a16:creationId xmlns:a16="http://schemas.microsoft.com/office/drawing/2014/main" id="{8B9F58FD-BA5B-1697-3CDB-41EFDE48D9B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74423" y="2171791"/>
            <a:ext cx="2347448" cy="1274143"/>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descr="Logotipo, nombre de la empresa&#10;&#10;El contenido generado por IA puede ser incorrecto.">
            <a:extLst>
              <a:ext uri="{FF2B5EF4-FFF2-40B4-BE49-F238E27FC236}">
                <a16:creationId xmlns:a16="http://schemas.microsoft.com/office/drawing/2014/main" id="{E8017DA5-3B64-3524-117B-E14A39EF2406}"/>
              </a:ext>
            </a:extLst>
          </p:cNvPr>
          <p:cNvPicPr>
            <a:picLocks noChangeAspect="1"/>
          </p:cNvPicPr>
          <p:nvPr/>
        </p:nvPicPr>
        <p:blipFill>
          <a:blip r:embed="rId9"/>
          <a:stretch>
            <a:fillRect/>
          </a:stretch>
        </p:blipFill>
        <p:spPr>
          <a:xfrm>
            <a:off x="0" y="23009"/>
            <a:ext cx="2322098" cy="771536"/>
          </a:xfrm>
          <a:prstGeom prst="rect">
            <a:avLst/>
          </a:prstGeom>
        </p:spPr>
      </p:pic>
    </p:spTree>
    <p:extLst>
      <p:ext uri="{BB962C8B-B14F-4D97-AF65-F5344CB8AC3E}">
        <p14:creationId xmlns:p14="http://schemas.microsoft.com/office/powerpoint/2010/main" val="1966934113"/>
      </p:ext>
    </p:extLst>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6561861E-DCF5-BB1B-407F-EB92E8B60149}"/>
              </a:ext>
            </a:extLst>
          </p:cNvPr>
          <p:cNvSpPr>
            <a:spLocks noGrp="1"/>
          </p:cNvSpPr>
          <p:nvPr>
            <p:ph type="body" idx="1"/>
          </p:nvPr>
        </p:nvSpPr>
        <p:spPr>
          <a:xfrm>
            <a:off x="2599509" y="672107"/>
            <a:ext cx="3858441" cy="365724"/>
          </a:xfrm>
        </p:spPr>
        <p:txBody>
          <a:bodyPr>
            <a:normAutofit fontScale="92500"/>
          </a:bodyPr>
          <a:lstStyle/>
          <a:p>
            <a:r>
              <a:rPr lang="es-CO" dirty="0">
                <a:hlinkClick r:id="rId2"/>
              </a:rPr>
              <a:t>https://www.partidocambioradical.org/</a:t>
            </a:r>
            <a:r>
              <a:rPr lang="es-CO" dirty="0"/>
              <a:t> </a:t>
            </a:r>
          </a:p>
        </p:txBody>
      </p:sp>
      <p:sp>
        <p:nvSpPr>
          <p:cNvPr id="4" name="Marcador de número de diapositiva 3">
            <a:extLst>
              <a:ext uri="{FF2B5EF4-FFF2-40B4-BE49-F238E27FC236}">
                <a16:creationId xmlns:a16="http://schemas.microsoft.com/office/drawing/2014/main" id="{695DADBE-2766-E20D-FF9C-E8A36FEBC19A}"/>
              </a:ext>
            </a:extLst>
          </p:cNvPr>
          <p:cNvSpPr>
            <a:spLocks noGrp="1"/>
          </p:cNvSpPr>
          <p:nvPr>
            <p:ph type="sldNum" sz="quarter" idx="12"/>
          </p:nvPr>
        </p:nvSpPr>
        <p:spPr/>
        <p:txBody>
          <a:bodyPr/>
          <a:lstStyle/>
          <a:p>
            <a:fld id="{32003754-6BC6-A141-AB22-109219F08484}" type="slidenum">
              <a:rPr lang="es-CO" altLang="es-CO" smtClean="0"/>
              <a:pPr/>
              <a:t>26</a:t>
            </a:fld>
            <a:endParaRPr lang="es-CO" altLang="es-CO" dirty="0"/>
          </a:p>
        </p:txBody>
      </p:sp>
      <p:pic>
        <p:nvPicPr>
          <p:cNvPr id="6" name="Imagen 5" descr="Imagen que contiene Texto&#10;&#10;El contenido generado por IA puede ser incorrecto.">
            <a:extLst>
              <a:ext uri="{FF2B5EF4-FFF2-40B4-BE49-F238E27FC236}">
                <a16:creationId xmlns:a16="http://schemas.microsoft.com/office/drawing/2014/main" id="{018E37F8-1B63-6D9C-4674-E8E0379FE486}"/>
              </a:ext>
            </a:extLst>
          </p:cNvPr>
          <p:cNvPicPr>
            <a:picLocks noChangeAspect="1"/>
          </p:cNvPicPr>
          <p:nvPr/>
        </p:nvPicPr>
        <p:blipFill>
          <a:blip r:embed="rId3"/>
          <a:stretch>
            <a:fillRect/>
          </a:stretch>
        </p:blipFill>
        <p:spPr>
          <a:xfrm>
            <a:off x="463732" y="1082593"/>
            <a:ext cx="8184190" cy="3388800"/>
          </a:xfrm>
          <a:prstGeom prst="rect">
            <a:avLst/>
          </a:prstGeom>
        </p:spPr>
      </p:pic>
    </p:spTree>
    <p:extLst>
      <p:ext uri="{BB962C8B-B14F-4D97-AF65-F5344CB8AC3E}">
        <p14:creationId xmlns:p14="http://schemas.microsoft.com/office/powerpoint/2010/main" val="12591893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F488C2-1EA2-7444-D07B-EEFAAEFEF429}"/>
            </a:ext>
          </a:extLst>
        </p:cNvPr>
        <p:cNvGrpSpPr/>
        <p:nvPr/>
      </p:nvGrpSpPr>
      <p:grpSpPr>
        <a:xfrm>
          <a:off x="0" y="0"/>
          <a:ext cx="0" cy="0"/>
          <a:chOff x="0" y="0"/>
          <a:chExt cx="0" cy="0"/>
        </a:xfrm>
      </p:grpSpPr>
      <p:sp>
        <p:nvSpPr>
          <p:cNvPr id="5" name="Título 1">
            <a:extLst>
              <a:ext uri="{FF2B5EF4-FFF2-40B4-BE49-F238E27FC236}">
                <a16:creationId xmlns:a16="http://schemas.microsoft.com/office/drawing/2014/main" id="{EF3A6964-204B-4203-663B-86208A968680}"/>
              </a:ext>
            </a:extLst>
          </p:cNvPr>
          <p:cNvSpPr txBox="1">
            <a:spLocks/>
          </p:cNvSpPr>
          <p:nvPr/>
        </p:nvSpPr>
        <p:spPr bwMode="auto">
          <a:xfrm>
            <a:off x="1324169" y="886383"/>
            <a:ext cx="5458169" cy="327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defTabSz="685800" rtl="0" eaLnBrk="0" fontAlgn="base" hangingPunct="0">
              <a:lnSpc>
                <a:spcPct val="90000"/>
              </a:lnSpc>
              <a:spcBef>
                <a:spcPct val="0"/>
              </a:spcBef>
              <a:spcAft>
                <a:spcPct val="0"/>
              </a:spcAft>
              <a:defRPr sz="2850" b="1" kern="1200">
                <a:solidFill>
                  <a:schemeClr val="accent1">
                    <a:lumMod val="75000"/>
                  </a:schemeClr>
                </a:solidFill>
                <a:latin typeface="Eras Medium ITC" panose="020B0602030504020804" pitchFamily="34" charset="0"/>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marL="7938" indent="-7938"/>
            <a:endParaRPr lang="es-CO" sz="2000" dirty="0">
              <a:solidFill>
                <a:srgbClr val="FF0000"/>
              </a:solidFill>
            </a:endParaRPr>
          </a:p>
        </p:txBody>
      </p:sp>
      <p:sp>
        <p:nvSpPr>
          <p:cNvPr id="3" name="Título 1">
            <a:extLst>
              <a:ext uri="{FF2B5EF4-FFF2-40B4-BE49-F238E27FC236}">
                <a16:creationId xmlns:a16="http://schemas.microsoft.com/office/drawing/2014/main" id="{77693E59-6816-CA10-6975-455759127F32}"/>
              </a:ext>
            </a:extLst>
          </p:cNvPr>
          <p:cNvSpPr txBox="1">
            <a:spLocks/>
          </p:cNvSpPr>
          <p:nvPr/>
        </p:nvSpPr>
        <p:spPr bwMode="auto">
          <a:xfrm>
            <a:off x="5090747" y="722804"/>
            <a:ext cx="2925528" cy="327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defTabSz="685800" rtl="0" eaLnBrk="0" fontAlgn="base" hangingPunct="0">
              <a:lnSpc>
                <a:spcPct val="90000"/>
              </a:lnSpc>
              <a:spcBef>
                <a:spcPct val="0"/>
              </a:spcBef>
              <a:spcAft>
                <a:spcPct val="0"/>
              </a:spcAft>
              <a:defRPr sz="2850" b="1" kern="1200">
                <a:solidFill>
                  <a:schemeClr val="accent1">
                    <a:lumMod val="75000"/>
                  </a:schemeClr>
                </a:solidFill>
                <a:latin typeface="Eras Medium ITC" panose="020B0602030504020804" pitchFamily="34" charset="0"/>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marL="7938" indent="-7938"/>
            <a:endParaRPr lang="es-CO" sz="2000" dirty="0">
              <a:solidFill>
                <a:srgbClr val="FF0000"/>
              </a:solidFill>
            </a:endParaRPr>
          </a:p>
        </p:txBody>
      </p:sp>
      <p:pic>
        <p:nvPicPr>
          <p:cNvPr id="2" name="Imagen 1" descr="Logotipo, nombre de la empresa&#10;&#10;El contenido generado por IA puede ser incorrecto.">
            <a:extLst>
              <a:ext uri="{FF2B5EF4-FFF2-40B4-BE49-F238E27FC236}">
                <a16:creationId xmlns:a16="http://schemas.microsoft.com/office/drawing/2014/main" id="{554F2115-8C09-FD3A-B6F9-338429647781}"/>
              </a:ext>
            </a:extLst>
          </p:cNvPr>
          <p:cNvPicPr>
            <a:picLocks noChangeAspect="1"/>
          </p:cNvPicPr>
          <p:nvPr/>
        </p:nvPicPr>
        <p:blipFill>
          <a:blip r:embed="rId3"/>
          <a:stretch>
            <a:fillRect/>
          </a:stretch>
        </p:blipFill>
        <p:spPr>
          <a:xfrm>
            <a:off x="0" y="0"/>
            <a:ext cx="2322098" cy="771536"/>
          </a:xfrm>
          <a:prstGeom prst="rect">
            <a:avLst/>
          </a:prstGeom>
        </p:spPr>
      </p:pic>
      <p:pic>
        <p:nvPicPr>
          <p:cNvPr id="7" name="Imagen 6" descr="Diagrama&#10;&#10;El contenido generado por IA puede ser incorrecto.">
            <a:extLst>
              <a:ext uri="{FF2B5EF4-FFF2-40B4-BE49-F238E27FC236}">
                <a16:creationId xmlns:a16="http://schemas.microsoft.com/office/drawing/2014/main" id="{F93CF3EF-6193-DC3B-815F-07A9C07A4968}"/>
              </a:ext>
            </a:extLst>
          </p:cNvPr>
          <p:cNvPicPr>
            <a:picLocks noChangeAspect="1"/>
          </p:cNvPicPr>
          <p:nvPr/>
        </p:nvPicPr>
        <p:blipFill>
          <a:blip r:embed="rId4"/>
          <a:stretch>
            <a:fillRect/>
          </a:stretch>
        </p:blipFill>
        <p:spPr>
          <a:xfrm>
            <a:off x="805370" y="935115"/>
            <a:ext cx="3033455" cy="3929959"/>
          </a:xfrm>
          <a:prstGeom prst="rect">
            <a:avLst/>
          </a:prstGeom>
        </p:spPr>
      </p:pic>
      <p:pic>
        <p:nvPicPr>
          <p:cNvPr id="9" name="Imagen 8" descr="Imagen que contiene texto, periódico, foto, colorido&#10;&#10;El contenido generado por IA puede ser incorrecto.">
            <a:extLst>
              <a:ext uri="{FF2B5EF4-FFF2-40B4-BE49-F238E27FC236}">
                <a16:creationId xmlns:a16="http://schemas.microsoft.com/office/drawing/2014/main" id="{31D194A8-6FC7-1A1A-604C-6232C3763D48}"/>
              </a:ext>
            </a:extLst>
          </p:cNvPr>
          <p:cNvPicPr>
            <a:picLocks noChangeAspect="1"/>
          </p:cNvPicPr>
          <p:nvPr/>
        </p:nvPicPr>
        <p:blipFill>
          <a:blip r:embed="rId5"/>
          <a:stretch>
            <a:fillRect/>
          </a:stretch>
        </p:blipFill>
        <p:spPr>
          <a:xfrm>
            <a:off x="4572000" y="886383"/>
            <a:ext cx="3291457" cy="3710023"/>
          </a:xfrm>
          <a:prstGeom prst="rect">
            <a:avLst/>
          </a:prstGeom>
        </p:spPr>
      </p:pic>
      <p:sp>
        <p:nvSpPr>
          <p:cNvPr id="10" name="Marcador de texto 2">
            <a:extLst>
              <a:ext uri="{FF2B5EF4-FFF2-40B4-BE49-F238E27FC236}">
                <a16:creationId xmlns:a16="http://schemas.microsoft.com/office/drawing/2014/main" id="{96277E8F-9AD8-65AE-6DEA-2E27D89980C9}"/>
              </a:ext>
            </a:extLst>
          </p:cNvPr>
          <p:cNvSpPr txBox="1">
            <a:spLocks/>
          </p:cNvSpPr>
          <p:nvPr/>
        </p:nvSpPr>
        <p:spPr>
          <a:xfrm>
            <a:off x="2227218" y="346254"/>
            <a:ext cx="6420394" cy="458339"/>
          </a:xfrm>
          <a:prstGeom prst="rect">
            <a:avLst/>
          </a:prstGeom>
        </p:spPr>
        <p:txBody>
          <a:bodyPr vert="horz" lIns="91440" tIns="45720" rIns="91440" bIns="45720" rtlCol="0">
            <a:normAutofit fontScale="85000" lnSpcReduction="10000"/>
          </a:bodyPr>
          <a:lstStyle>
            <a:lvl1pPr marL="0" indent="0" algn="l" defTabSz="685800" rtl="0" eaLnBrk="1" latinLnBrk="0" hangingPunct="1">
              <a:lnSpc>
                <a:spcPct val="90000"/>
              </a:lnSpc>
              <a:spcBef>
                <a:spcPts val="750"/>
              </a:spcBef>
              <a:buFont typeface="Arial" panose="020B0604020202020204" pitchFamily="34" charset="0"/>
              <a:buNone/>
              <a:defRPr sz="1800" kern="1200">
                <a:solidFill>
                  <a:schemeClr val="tx1">
                    <a:tint val="75000"/>
                  </a:schemeClr>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r>
              <a:rPr lang="es-CO" dirty="0">
                <a:hlinkClick r:id="rId6"/>
              </a:rPr>
              <a:t>https://www.partidocambioradical.org/informacion-elecciones-congreso-2026/</a:t>
            </a:r>
            <a:r>
              <a:rPr lang="es-CO" dirty="0"/>
              <a:t> </a:t>
            </a:r>
          </a:p>
        </p:txBody>
      </p:sp>
    </p:spTree>
    <p:extLst>
      <p:ext uri="{BB962C8B-B14F-4D97-AF65-F5344CB8AC3E}">
        <p14:creationId xmlns:p14="http://schemas.microsoft.com/office/powerpoint/2010/main" val="993977180"/>
      </p:ext>
    </p:extLst>
  </p:cSld>
  <p:clrMapOvr>
    <a:masterClrMapping/>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9268EA-3CE5-B797-03D4-4C556A17FA18}"/>
            </a:ext>
          </a:extLst>
        </p:cNvPr>
        <p:cNvGrpSpPr/>
        <p:nvPr/>
      </p:nvGrpSpPr>
      <p:grpSpPr>
        <a:xfrm>
          <a:off x="0" y="0"/>
          <a:ext cx="0" cy="0"/>
          <a:chOff x="0" y="0"/>
          <a:chExt cx="0" cy="0"/>
        </a:xfrm>
      </p:grpSpPr>
      <p:sp>
        <p:nvSpPr>
          <p:cNvPr id="5" name="Título 1">
            <a:extLst>
              <a:ext uri="{FF2B5EF4-FFF2-40B4-BE49-F238E27FC236}">
                <a16:creationId xmlns:a16="http://schemas.microsoft.com/office/drawing/2014/main" id="{D13630CE-DDAD-E205-B755-F92DB2DA4520}"/>
              </a:ext>
            </a:extLst>
          </p:cNvPr>
          <p:cNvSpPr txBox="1">
            <a:spLocks/>
          </p:cNvSpPr>
          <p:nvPr/>
        </p:nvSpPr>
        <p:spPr bwMode="auto">
          <a:xfrm>
            <a:off x="1324169" y="886383"/>
            <a:ext cx="5458169" cy="327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defTabSz="685800" rtl="0" eaLnBrk="0" fontAlgn="base" hangingPunct="0">
              <a:lnSpc>
                <a:spcPct val="90000"/>
              </a:lnSpc>
              <a:spcBef>
                <a:spcPct val="0"/>
              </a:spcBef>
              <a:spcAft>
                <a:spcPct val="0"/>
              </a:spcAft>
              <a:defRPr sz="2850" b="1" kern="1200">
                <a:solidFill>
                  <a:schemeClr val="accent1">
                    <a:lumMod val="75000"/>
                  </a:schemeClr>
                </a:solidFill>
                <a:latin typeface="Eras Medium ITC" panose="020B0602030504020804" pitchFamily="34" charset="0"/>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marL="7938" indent="-7938"/>
            <a:r>
              <a:rPr lang="es-ES" sz="2000" dirty="0"/>
              <a:t>Contactos </a:t>
            </a:r>
            <a:endParaRPr lang="es-CO" sz="2000" dirty="0">
              <a:solidFill>
                <a:srgbClr val="FF0000"/>
              </a:solidFill>
            </a:endParaRPr>
          </a:p>
        </p:txBody>
      </p:sp>
      <p:sp>
        <p:nvSpPr>
          <p:cNvPr id="3" name="Título 1">
            <a:extLst>
              <a:ext uri="{FF2B5EF4-FFF2-40B4-BE49-F238E27FC236}">
                <a16:creationId xmlns:a16="http://schemas.microsoft.com/office/drawing/2014/main" id="{48272765-062A-2179-3891-FB7D5801F18C}"/>
              </a:ext>
            </a:extLst>
          </p:cNvPr>
          <p:cNvSpPr txBox="1">
            <a:spLocks/>
          </p:cNvSpPr>
          <p:nvPr/>
        </p:nvSpPr>
        <p:spPr bwMode="auto">
          <a:xfrm>
            <a:off x="5090747" y="722804"/>
            <a:ext cx="2925528" cy="327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defTabSz="685800" rtl="0" eaLnBrk="0" fontAlgn="base" hangingPunct="0">
              <a:lnSpc>
                <a:spcPct val="90000"/>
              </a:lnSpc>
              <a:spcBef>
                <a:spcPct val="0"/>
              </a:spcBef>
              <a:spcAft>
                <a:spcPct val="0"/>
              </a:spcAft>
              <a:defRPr sz="2850" b="1" kern="1200">
                <a:solidFill>
                  <a:schemeClr val="accent1">
                    <a:lumMod val="75000"/>
                  </a:schemeClr>
                </a:solidFill>
                <a:latin typeface="Eras Medium ITC" panose="020B0602030504020804" pitchFamily="34" charset="0"/>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marL="7938" indent="-7938"/>
            <a:endParaRPr lang="es-CO" sz="2000" dirty="0">
              <a:solidFill>
                <a:srgbClr val="FF0000"/>
              </a:solidFill>
            </a:endParaRPr>
          </a:p>
        </p:txBody>
      </p:sp>
      <p:sp>
        <p:nvSpPr>
          <p:cNvPr id="6" name="Marcador de texto 2">
            <a:extLst>
              <a:ext uri="{FF2B5EF4-FFF2-40B4-BE49-F238E27FC236}">
                <a16:creationId xmlns:a16="http://schemas.microsoft.com/office/drawing/2014/main" id="{271FB173-0181-B38B-54E7-17D3537963AC}"/>
              </a:ext>
            </a:extLst>
          </p:cNvPr>
          <p:cNvSpPr txBox="1">
            <a:spLocks/>
          </p:cNvSpPr>
          <p:nvPr/>
        </p:nvSpPr>
        <p:spPr>
          <a:xfrm>
            <a:off x="666206" y="1477895"/>
            <a:ext cx="7543800" cy="2482947"/>
          </a:xfrm>
          <a:prstGeom prst="rect">
            <a:avLst/>
          </a:prstGeom>
        </p:spPr>
        <p:txBody>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r>
              <a:rPr lang="es-ES" sz="1400" dirty="0">
                <a:latin typeface="Eras Medium ITC" panose="020B0602030504020804" pitchFamily="34" charset="0"/>
                <a:ea typeface="+mj-ea"/>
                <a:cs typeface="+mj-cs"/>
              </a:rPr>
              <a:t>Claudia Suárez Miranda		Jefe de Auditoría de Gestión Electoral	315 6614320</a:t>
            </a:r>
          </a:p>
          <a:p>
            <a:pPr algn="just"/>
            <a:r>
              <a:rPr lang="es-ES" sz="1400" dirty="0">
                <a:latin typeface="Eras Medium ITC" panose="020B0602030504020804" pitchFamily="34" charset="0"/>
              </a:rPr>
              <a:t>Partido Cambio Radical		601 3279696 		Ext. 1135 – 1136 – 1137 </a:t>
            </a:r>
            <a:endParaRPr lang="es-ES" sz="1400" dirty="0">
              <a:latin typeface="Eras Medium ITC" panose="020B0602030504020804" pitchFamily="34" charset="0"/>
              <a:ea typeface="+mj-ea"/>
              <a:cs typeface="+mj-cs"/>
            </a:endParaRPr>
          </a:p>
          <a:p>
            <a:pPr algn="just"/>
            <a:r>
              <a:rPr lang="es-ES" sz="1400" dirty="0">
                <a:latin typeface="Eras Medium ITC" panose="020B0602030504020804" pitchFamily="34" charset="0"/>
                <a:ea typeface="+mj-ea"/>
                <a:cs typeface="+mj-cs"/>
              </a:rPr>
              <a:t>Maryury Botero		Asistente de Auditoría			312 2226222</a:t>
            </a:r>
          </a:p>
          <a:p>
            <a:pPr algn="just"/>
            <a:r>
              <a:rPr lang="es-ES" sz="1400" dirty="0">
                <a:latin typeface="Eras Medium ITC" panose="020B0602030504020804" pitchFamily="34" charset="0"/>
                <a:ea typeface="+mj-ea"/>
                <a:cs typeface="+mj-cs"/>
              </a:rPr>
              <a:t>Juan David Cuellar		</a:t>
            </a:r>
            <a:r>
              <a:rPr lang="es-ES" sz="1400" dirty="0">
                <a:latin typeface="Eras Medium ITC" panose="020B0602030504020804" pitchFamily="34" charset="0"/>
              </a:rPr>
              <a:t> Asistente de Auditoría			311 8887644</a:t>
            </a:r>
          </a:p>
          <a:p>
            <a:pPr algn="just"/>
            <a:r>
              <a:rPr lang="es-ES" sz="1400" dirty="0">
                <a:latin typeface="Eras Medium ITC" panose="020B0602030504020804" pitchFamily="34" charset="0"/>
              </a:rPr>
              <a:t>Carlos Esquivia			Asistente de Auditoría			301 8254272</a:t>
            </a:r>
          </a:p>
          <a:p>
            <a:pPr algn="just"/>
            <a:r>
              <a:rPr lang="es-ES" sz="1400" dirty="0">
                <a:latin typeface="Eras Medium ITC" panose="020B0602030504020804" pitchFamily="34" charset="0"/>
              </a:rPr>
              <a:t>Gabriel Samuel Torres		Asistente de Auditoría			312 3460393</a:t>
            </a:r>
          </a:p>
        </p:txBody>
      </p:sp>
      <p:pic>
        <p:nvPicPr>
          <p:cNvPr id="2" name="Imagen 1" descr="Logotipo, nombre de la empresa&#10;&#10;El contenido generado por IA puede ser incorrecto.">
            <a:extLst>
              <a:ext uri="{FF2B5EF4-FFF2-40B4-BE49-F238E27FC236}">
                <a16:creationId xmlns:a16="http://schemas.microsoft.com/office/drawing/2014/main" id="{F5CAD8C8-E79B-73F7-3E82-A3EE389E0B48}"/>
              </a:ext>
            </a:extLst>
          </p:cNvPr>
          <p:cNvPicPr>
            <a:picLocks noChangeAspect="1"/>
          </p:cNvPicPr>
          <p:nvPr/>
        </p:nvPicPr>
        <p:blipFill>
          <a:blip r:embed="rId3"/>
          <a:stretch>
            <a:fillRect/>
          </a:stretch>
        </p:blipFill>
        <p:spPr>
          <a:xfrm>
            <a:off x="0" y="0"/>
            <a:ext cx="2322098" cy="771536"/>
          </a:xfrm>
          <a:prstGeom prst="rect">
            <a:avLst/>
          </a:prstGeom>
        </p:spPr>
      </p:pic>
      <p:pic>
        <p:nvPicPr>
          <p:cNvPr id="7" name="Imagen 6" descr="Icono&#10;&#10;El contenido generado por IA puede ser incorrecto.">
            <a:extLst>
              <a:ext uri="{FF2B5EF4-FFF2-40B4-BE49-F238E27FC236}">
                <a16:creationId xmlns:a16="http://schemas.microsoft.com/office/drawing/2014/main" id="{B97711A6-3AB3-B9F8-AE77-75B497D64546}"/>
              </a:ext>
            </a:extLst>
          </p:cNvPr>
          <p:cNvPicPr>
            <a:picLocks noChangeAspect="1"/>
          </p:cNvPicPr>
          <p:nvPr/>
        </p:nvPicPr>
        <p:blipFill>
          <a:blip r:embed="rId4"/>
          <a:stretch>
            <a:fillRect/>
          </a:stretch>
        </p:blipFill>
        <p:spPr>
          <a:xfrm>
            <a:off x="5210567" y="3264757"/>
            <a:ext cx="1817250" cy="1775474"/>
          </a:xfrm>
          <a:prstGeom prst="rect">
            <a:avLst/>
          </a:prstGeom>
        </p:spPr>
      </p:pic>
    </p:spTree>
    <p:extLst>
      <p:ext uri="{BB962C8B-B14F-4D97-AF65-F5344CB8AC3E}">
        <p14:creationId xmlns:p14="http://schemas.microsoft.com/office/powerpoint/2010/main" val="1769547060"/>
      </p:ext>
    </p:extLst>
  </p:cSld>
  <p:clrMapOvr>
    <a:masterClrMapping/>
  </p:clrMapOvr>
  <p:transition>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alpha val="0"/>
          </a:schemeClr>
        </a:solidFill>
        <a:effectLst/>
      </p:bgPr>
    </p:bg>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92548AF7-C051-D970-347C-02B53128DA25}"/>
              </a:ext>
            </a:extLst>
          </p:cNvPr>
          <p:cNvSpPr>
            <a:spLocks noGrp="1"/>
          </p:cNvSpPr>
          <p:nvPr>
            <p:ph type="title"/>
          </p:nvPr>
        </p:nvSpPr>
        <p:spPr>
          <a:xfrm>
            <a:off x="2354666" y="592851"/>
            <a:ext cx="3480078" cy="1069145"/>
          </a:xfrm>
        </p:spPr>
        <p:txBody>
          <a:bodyPr>
            <a:normAutofit fontScale="90000"/>
          </a:bodyPr>
          <a:lstStyle/>
          <a:p>
            <a:pPr algn="ctr"/>
            <a:r>
              <a:rPr lang="es-CO" sz="7200" dirty="0"/>
              <a:t>Gracias!!!</a:t>
            </a:r>
          </a:p>
        </p:txBody>
      </p:sp>
      <p:pic>
        <p:nvPicPr>
          <p:cNvPr id="5" name="Imagen 4">
            <a:extLst>
              <a:ext uri="{FF2B5EF4-FFF2-40B4-BE49-F238E27FC236}">
                <a16:creationId xmlns:a16="http://schemas.microsoft.com/office/drawing/2014/main" id="{2438A285-8FC4-F394-180F-2A5688E42E06}"/>
              </a:ext>
            </a:extLst>
          </p:cNvPr>
          <p:cNvPicPr>
            <a:picLocks noChangeAspect="1"/>
          </p:cNvPicPr>
          <p:nvPr/>
        </p:nvPicPr>
        <p:blipFill>
          <a:blip r:embed="rId2"/>
          <a:stretch>
            <a:fillRect/>
          </a:stretch>
        </p:blipFill>
        <p:spPr>
          <a:xfrm>
            <a:off x="481632" y="1554480"/>
            <a:ext cx="8180735" cy="3448739"/>
          </a:xfrm>
          <a:prstGeom prst="rect">
            <a:avLst/>
          </a:prstGeom>
        </p:spPr>
      </p:pic>
    </p:spTree>
    <p:extLst>
      <p:ext uri="{BB962C8B-B14F-4D97-AF65-F5344CB8AC3E}">
        <p14:creationId xmlns:p14="http://schemas.microsoft.com/office/powerpoint/2010/main" val="1477883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EA2485D9-906D-6278-60EE-FD632B6BF902}"/>
              </a:ext>
            </a:extLst>
          </p:cNvPr>
          <p:cNvSpPr txBox="1">
            <a:spLocks/>
          </p:cNvSpPr>
          <p:nvPr/>
        </p:nvSpPr>
        <p:spPr bwMode="auto">
          <a:xfrm>
            <a:off x="676656" y="1183159"/>
            <a:ext cx="7187184" cy="419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defTabSz="685800" rtl="0" eaLnBrk="0" fontAlgn="base" hangingPunct="0">
              <a:lnSpc>
                <a:spcPct val="90000"/>
              </a:lnSpc>
              <a:spcBef>
                <a:spcPct val="0"/>
              </a:spcBef>
              <a:spcAft>
                <a:spcPct val="0"/>
              </a:spcAft>
              <a:defRPr sz="2850" b="1" kern="1200">
                <a:solidFill>
                  <a:schemeClr val="accent1">
                    <a:lumMod val="75000"/>
                  </a:schemeClr>
                </a:solidFill>
                <a:latin typeface="Eras Medium ITC" panose="020B0602030504020804" pitchFamily="34" charset="0"/>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marL="7938" indent="-7938"/>
            <a:r>
              <a:rPr lang="es-ES" sz="3200" dirty="0"/>
              <a:t>Introducción</a:t>
            </a:r>
            <a:endParaRPr lang="es-CO" sz="3200" dirty="0"/>
          </a:p>
        </p:txBody>
      </p:sp>
      <p:sp>
        <p:nvSpPr>
          <p:cNvPr id="6" name="Rectangle 3">
            <a:extLst>
              <a:ext uri="{FF2B5EF4-FFF2-40B4-BE49-F238E27FC236}">
                <a16:creationId xmlns:a16="http://schemas.microsoft.com/office/drawing/2014/main" id="{0F7B2911-4E04-1149-A3B3-A72D49E77E7E}"/>
              </a:ext>
            </a:extLst>
          </p:cNvPr>
          <p:cNvSpPr>
            <a:spLocks noChangeArrowheads="1"/>
          </p:cNvSpPr>
          <p:nvPr/>
        </p:nvSpPr>
        <p:spPr bwMode="auto">
          <a:xfrm>
            <a:off x="822960" y="1737415"/>
            <a:ext cx="6720840" cy="2554545"/>
          </a:xfrm>
          <a:prstGeom prst="rect">
            <a:avLst/>
          </a:prstGeom>
          <a:noFill/>
          <a:ln w="9525">
            <a:noFill/>
            <a:miter lim="800000"/>
            <a:headEnd/>
            <a:tailEnd/>
          </a:ln>
        </p:spPr>
        <p:txBody>
          <a:bodyPr wrap="square">
            <a:spAutoFit/>
          </a:bodyPr>
          <a:lstStyle/>
          <a:p>
            <a:pPr marL="7938" indent="-7938" algn="just" eaLnBrk="1" hangingPunct="1"/>
            <a:r>
              <a:rPr lang="es-ES" sz="1600" dirty="0">
                <a:solidFill>
                  <a:schemeClr val="tx1"/>
                </a:solidFill>
                <a:latin typeface="Eras Medium ITC" panose="020B0602030504020804" pitchFamily="34" charset="0"/>
                <a:ea typeface="+mj-ea"/>
                <a:cs typeface="+mj-cs"/>
              </a:rPr>
              <a:t>De conformidad con los artículos 109 de la CPN, 18 y 19 de la Ley 130 de 1994 y del 20 al 25 de la Ley 1475 de julio 14 de 2011, los partidos, movimientos y candidatos están obligados a rendir públicamente cuentas sobre el </a:t>
            </a:r>
            <a:r>
              <a:rPr lang="es-ES" sz="1600" i="1" u="sng" dirty="0">
                <a:solidFill>
                  <a:schemeClr val="tx1"/>
                </a:solidFill>
                <a:latin typeface="Eras Medium ITC" panose="020B0602030504020804" pitchFamily="34" charset="0"/>
                <a:ea typeface="+mj-ea"/>
                <a:cs typeface="+mj-cs"/>
              </a:rPr>
              <a:t>volumen, origen y destino </a:t>
            </a:r>
            <a:r>
              <a:rPr lang="es-ES" sz="1600" dirty="0">
                <a:solidFill>
                  <a:schemeClr val="tx1"/>
                </a:solidFill>
                <a:latin typeface="Eras Medium ITC" panose="020B0602030504020804" pitchFamily="34" charset="0"/>
                <a:ea typeface="+mj-ea"/>
                <a:cs typeface="+mj-cs"/>
              </a:rPr>
              <a:t>de sus ingresos, así como sobre los gastos realizados durante las campañas. Siendo los candidatos y gerentes de campaña los </a:t>
            </a:r>
            <a:r>
              <a:rPr lang="es-ES" sz="1600" u="sng" dirty="0">
                <a:solidFill>
                  <a:schemeClr val="tx1"/>
                </a:solidFill>
                <a:latin typeface="Eras Medium ITC" panose="020B0602030504020804" pitchFamily="34" charset="0"/>
                <a:ea typeface="+mj-ea"/>
                <a:cs typeface="+mj-cs"/>
              </a:rPr>
              <a:t>responsables</a:t>
            </a:r>
            <a:r>
              <a:rPr lang="es-ES" sz="1600" dirty="0">
                <a:solidFill>
                  <a:schemeClr val="tx1"/>
                </a:solidFill>
                <a:latin typeface="Eras Medium ITC" panose="020B0602030504020804" pitchFamily="34" charset="0"/>
                <a:ea typeface="+mj-ea"/>
                <a:cs typeface="+mj-cs"/>
              </a:rPr>
              <a:t> de presentar ante el partido o movimiento político que los haya inscrito, el informe de ingresos y gastos de su campaña individual, de igual manera los partidos y movimientos políticos con personería jurídica lo serán ante el Consejo Nacional Electoral.</a:t>
            </a:r>
          </a:p>
        </p:txBody>
      </p:sp>
      <p:pic>
        <p:nvPicPr>
          <p:cNvPr id="4" name="Imagen 3" descr="Logotipo, nombre de la empresa&#10;&#10;El contenido generado por IA puede ser incorrecto.">
            <a:extLst>
              <a:ext uri="{FF2B5EF4-FFF2-40B4-BE49-F238E27FC236}">
                <a16:creationId xmlns:a16="http://schemas.microsoft.com/office/drawing/2014/main" id="{A7C9EE71-8615-57F6-A6AF-503423C1F150}"/>
              </a:ext>
            </a:extLst>
          </p:cNvPr>
          <p:cNvPicPr>
            <a:picLocks noChangeAspect="1"/>
          </p:cNvPicPr>
          <p:nvPr/>
        </p:nvPicPr>
        <p:blipFill>
          <a:blip r:embed="rId3"/>
          <a:stretch>
            <a:fillRect/>
          </a:stretch>
        </p:blipFill>
        <p:spPr>
          <a:xfrm>
            <a:off x="58306" y="-6392"/>
            <a:ext cx="2322098" cy="771536"/>
          </a:xfrm>
          <a:prstGeom prst="rect">
            <a:avLst/>
          </a:prstGeom>
        </p:spPr>
      </p:pic>
    </p:spTree>
    <p:extLst>
      <p:ext uri="{BB962C8B-B14F-4D97-AF65-F5344CB8AC3E}">
        <p14:creationId xmlns:p14="http://schemas.microsoft.com/office/powerpoint/2010/main" val="2514704836"/>
      </p:ext>
    </p:extLst>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EA2485D9-906D-6278-60EE-FD632B6BF902}"/>
              </a:ext>
            </a:extLst>
          </p:cNvPr>
          <p:cNvSpPr txBox="1">
            <a:spLocks/>
          </p:cNvSpPr>
          <p:nvPr/>
        </p:nvSpPr>
        <p:spPr bwMode="auto">
          <a:xfrm>
            <a:off x="970563" y="1038452"/>
            <a:ext cx="7187184" cy="419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defTabSz="685800" rtl="0" eaLnBrk="0" fontAlgn="base" hangingPunct="0">
              <a:lnSpc>
                <a:spcPct val="90000"/>
              </a:lnSpc>
              <a:spcBef>
                <a:spcPct val="0"/>
              </a:spcBef>
              <a:spcAft>
                <a:spcPct val="0"/>
              </a:spcAft>
              <a:defRPr sz="2850" b="1" kern="1200">
                <a:solidFill>
                  <a:schemeClr val="accent1">
                    <a:lumMod val="75000"/>
                  </a:schemeClr>
                </a:solidFill>
                <a:latin typeface="Eras Medium ITC" panose="020B0602030504020804" pitchFamily="34" charset="0"/>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marL="7938" indent="-7938"/>
            <a:r>
              <a:rPr lang="es-ES" sz="3200" dirty="0"/>
              <a:t>Objetivo y Alcance del PCR</a:t>
            </a:r>
            <a:endParaRPr lang="es-CO" sz="3200" dirty="0"/>
          </a:p>
        </p:txBody>
      </p:sp>
      <p:sp>
        <p:nvSpPr>
          <p:cNvPr id="4" name="Rectangle 3">
            <a:extLst>
              <a:ext uri="{FF2B5EF4-FFF2-40B4-BE49-F238E27FC236}">
                <a16:creationId xmlns:a16="http://schemas.microsoft.com/office/drawing/2014/main" id="{EF560D15-3F1C-CE41-A097-BE72D5D69F6D}"/>
              </a:ext>
            </a:extLst>
          </p:cNvPr>
          <p:cNvSpPr>
            <a:spLocks noChangeArrowheads="1"/>
          </p:cNvSpPr>
          <p:nvPr/>
        </p:nvSpPr>
        <p:spPr bwMode="auto">
          <a:xfrm>
            <a:off x="1116867" y="1517795"/>
            <a:ext cx="6720840" cy="2862322"/>
          </a:xfrm>
          <a:prstGeom prst="rect">
            <a:avLst/>
          </a:prstGeom>
          <a:noFill/>
          <a:ln w="9525">
            <a:noFill/>
            <a:miter lim="800000"/>
            <a:headEnd/>
            <a:tailEnd/>
          </a:ln>
        </p:spPr>
        <p:txBody>
          <a:bodyPr wrap="square">
            <a:spAutoFit/>
          </a:bodyPr>
          <a:lstStyle/>
          <a:p>
            <a:pPr marL="7938" indent="-7938" algn="just" eaLnBrk="1" hangingPunct="1"/>
            <a:r>
              <a:rPr lang="es-ES" sz="2000" b="1" dirty="0">
                <a:solidFill>
                  <a:srgbClr val="FF0000"/>
                </a:solidFill>
                <a:latin typeface="Arial" pitchFamily="34" charset="0"/>
                <a:cs typeface="Arial" pitchFamily="34" charset="0"/>
              </a:rPr>
              <a:t>	</a:t>
            </a:r>
            <a:r>
              <a:rPr lang="es-ES" sz="1600" dirty="0">
                <a:solidFill>
                  <a:schemeClr val="tx1"/>
                </a:solidFill>
                <a:latin typeface="Eras Medium ITC" panose="020B0602030504020804" pitchFamily="34" charset="0"/>
                <a:ea typeface="+mj-ea"/>
                <a:cs typeface="+mj-cs"/>
              </a:rPr>
              <a:t>Realizar auditoría a las cuentas de Ingresos y gastos reportados por los candidatos avalados por el Partido Cambio Radical a las elecciones de Congreso del </a:t>
            </a:r>
            <a:r>
              <a:rPr lang="es-ES" sz="1600" i="1" dirty="0">
                <a:solidFill>
                  <a:schemeClr val="tx1"/>
                </a:solidFill>
                <a:latin typeface="Eras Medium ITC" panose="020B0602030504020804" pitchFamily="34" charset="0"/>
                <a:ea typeface="+mj-ea"/>
                <a:cs typeface="+mj-cs"/>
              </a:rPr>
              <a:t>08 de Marzo de 2026</a:t>
            </a:r>
            <a:r>
              <a:rPr lang="es-ES" sz="1600" dirty="0">
                <a:solidFill>
                  <a:schemeClr val="tx1"/>
                </a:solidFill>
                <a:latin typeface="Eras Medium ITC" panose="020B0602030504020804" pitchFamily="34" charset="0"/>
                <a:ea typeface="+mj-ea"/>
                <a:cs typeface="+mj-cs"/>
              </a:rPr>
              <a:t> (Senado de la República y Cámara de Representantes), en los términos establecidos en la Ley (artículo 18 de la Ley 130 de 1994, artículo 25 de la Ley 1475 de 2011).</a:t>
            </a:r>
          </a:p>
          <a:p>
            <a:pPr marL="457200" indent="-457200" algn="just" eaLnBrk="1" hangingPunct="1"/>
            <a:endParaRPr lang="es-ES" sz="1600" dirty="0">
              <a:solidFill>
                <a:schemeClr val="tx1"/>
              </a:solidFill>
              <a:latin typeface="Eras Medium ITC" panose="020B0602030504020804" pitchFamily="34" charset="0"/>
              <a:ea typeface="+mj-ea"/>
              <a:cs typeface="+mj-cs"/>
            </a:endParaRPr>
          </a:p>
          <a:p>
            <a:pPr marL="7938" indent="-7938" algn="just" eaLnBrk="1" hangingPunct="1"/>
            <a:r>
              <a:rPr lang="es-ES" sz="1600" dirty="0">
                <a:solidFill>
                  <a:schemeClr val="tx1"/>
                </a:solidFill>
                <a:latin typeface="Eras Medium ITC" panose="020B0602030504020804" pitchFamily="34" charset="0"/>
                <a:ea typeface="+mj-ea"/>
                <a:cs typeface="+mj-cs"/>
              </a:rPr>
              <a:t>	Adicionalmente, presentar ante el Consejo Nacional Electoral los informes consolidados de Ingresos y gastos de las campañas electorales de los candidatos avalados, dentro de los términos establecidos en el artículo 25 de la Ley 1475 de 2011, junto con el Dictamen del Auditor interno.</a:t>
            </a:r>
            <a:endParaRPr lang="es-MX" sz="1600" dirty="0">
              <a:solidFill>
                <a:schemeClr val="tx1"/>
              </a:solidFill>
              <a:latin typeface="Eras Medium ITC" panose="020B0602030504020804" pitchFamily="34" charset="0"/>
              <a:ea typeface="+mj-ea"/>
              <a:cs typeface="+mj-cs"/>
            </a:endParaRPr>
          </a:p>
        </p:txBody>
      </p:sp>
      <p:pic>
        <p:nvPicPr>
          <p:cNvPr id="3" name="Imagen 2" descr="Logotipo, nombre de la empresa&#10;&#10;El contenido generado por IA puede ser incorrecto.">
            <a:extLst>
              <a:ext uri="{FF2B5EF4-FFF2-40B4-BE49-F238E27FC236}">
                <a16:creationId xmlns:a16="http://schemas.microsoft.com/office/drawing/2014/main" id="{3474245C-5E4F-13F2-8ACA-C4A3277E8905}"/>
              </a:ext>
            </a:extLst>
          </p:cNvPr>
          <p:cNvPicPr>
            <a:picLocks noChangeAspect="1"/>
          </p:cNvPicPr>
          <p:nvPr/>
        </p:nvPicPr>
        <p:blipFill>
          <a:blip r:embed="rId3"/>
          <a:stretch>
            <a:fillRect/>
          </a:stretch>
        </p:blipFill>
        <p:spPr>
          <a:xfrm>
            <a:off x="0" y="15276"/>
            <a:ext cx="2322098" cy="771536"/>
          </a:xfrm>
          <a:prstGeom prst="rect">
            <a:avLst/>
          </a:prstGeom>
        </p:spPr>
      </p:pic>
    </p:spTree>
    <p:extLst>
      <p:ext uri="{BB962C8B-B14F-4D97-AF65-F5344CB8AC3E}">
        <p14:creationId xmlns:p14="http://schemas.microsoft.com/office/powerpoint/2010/main" val="1448677904"/>
      </p:ext>
    </p:extLst>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EA2485D9-906D-6278-60EE-FD632B6BF902}"/>
              </a:ext>
            </a:extLst>
          </p:cNvPr>
          <p:cNvSpPr txBox="1">
            <a:spLocks/>
          </p:cNvSpPr>
          <p:nvPr/>
        </p:nvSpPr>
        <p:spPr bwMode="auto">
          <a:xfrm>
            <a:off x="676656" y="679229"/>
            <a:ext cx="7187184" cy="419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defTabSz="685800" rtl="0" eaLnBrk="0" fontAlgn="base" hangingPunct="0">
              <a:lnSpc>
                <a:spcPct val="90000"/>
              </a:lnSpc>
              <a:spcBef>
                <a:spcPct val="0"/>
              </a:spcBef>
              <a:spcAft>
                <a:spcPct val="0"/>
              </a:spcAft>
              <a:defRPr sz="2850" b="1" kern="1200">
                <a:solidFill>
                  <a:schemeClr val="accent1">
                    <a:lumMod val="75000"/>
                  </a:schemeClr>
                </a:solidFill>
                <a:latin typeface="Eras Medium ITC" panose="020B0602030504020804" pitchFamily="34" charset="0"/>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marL="7938" indent="-7938"/>
            <a:r>
              <a:rPr lang="es-ES" sz="3200" dirty="0"/>
              <a:t>Normatividad Vigente</a:t>
            </a:r>
            <a:endParaRPr lang="es-CO" sz="3200" dirty="0"/>
          </a:p>
        </p:txBody>
      </p:sp>
      <p:sp>
        <p:nvSpPr>
          <p:cNvPr id="8" name="Text Box 70">
            <a:extLst>
              <a:ext uri="{FF2B5EF4-FFF2-40B4-BE49-F238E27FC236}">
                <a16:creationId xmlns:a16="http://schemas.microsoft.com/office/drawing/2014/main" id="{8FFC8058-5906-DA43-B839-16F4E724479A}"/>
              </a:ext>
            </a:extLst>
          </p:cNvPr>
          <p:cNvSpPr txBox="1">
            <a:spLocks noChangeArrowheads="1"/>
          </p:cNvSpPr>
          <p:nvPr/>
        </p:nvSpPr>
        <p:spPr bwMode="auto">
          <a:xfrm>
            <a:off x="52022" y="3179387"/>
            <a:ext cx="2082211" cy="360373"/>
          </a:xfrm>
          <a:prstGeom prst="rect">
            <a:avLst/>
          </a:prstGeom>
          <a:solidFill>
            <a:schemeClr val="accent5">
              <a:lumMod val="40000"/>
              <a:lumOff val="60000"/>
            </a:schemeClr>
          </a:solidFill>
          <a:ln w="12700">
            <a:solidFill>
              <a:schemeClr val="tx1"/>
            </a:solidFill>
            <a:headEnd/>
            <a:tailEnd/>
          </a:ln>
        </p:spPr>
        <p:style>
          <a:lnRef idx="3">
            <a:schemeClr val="lt1"/>
          </a:lnRef>
          <a:fillRef idx="1">
            <a:schemeClr val="accent2"/>
          </a:fillRef>
          <a:effectRef idx="1">
            <a:schemeClr val="accent2"/>
          </a:effectRef>
          <a:fontRef idx="minor">
            <a:schemeClr val="lt1"/>
          </a:fontRef>
        </p:style>
        <p:txBody>
          <a:bodyPr/>
          <a:lstStyle/>
          <a:p>
            <a:pPr marL="342900" indent="-342900" algn="ctr">
              <a:defRPr/>
            </a:pPr>
            <a:r>
              <a:rPr lang="es-MX" sz="1200" dirty="0">
                <a:solidFill>
                  <a:schemeClr val="tx1"/>
                </a:solidFill>
                <a:latin typeface="Eras Medium ITC" panose="020B0602030504020804" pitchFamily="34" charset="0"/>
                <a:ea typeface="+mj-ea"/>
                <a:cs typeface="+mj-cs"/>
              </a:rPr>
              <a:t>Ley </a:t>
            </a:r>
            <a:r>
              <a:rPr lang="es-MX" sz="1200" dirty="0">
                <a:solidFill>
                  <a:schemeClr val="tx1"/>
                </a:solidFill>
                <a:effectLst/>
                <a:latin typeface="Eras Medium ITC" panose="020B0602030504020804" pitchFamily="34" charset="0"/>
                <a:ea typeface="Calibri" panose="020F0502020204030204" pitchFamily="34" charset="0"/>
                <a:cs typeface="Times New Roman" panose="02020603050405020304" pitchFamily="18" charset="0"/>
              </a:rPr>
              <a:t>1864 de 2017</a:t>
            </a:r>
            <a:endParaRPr lang="es-MX" sz="1200" dirty="0">
              <a:solidFill>
                <a:schemeClr val="tx1"/>
              </a:solidFill>
              <a:latin typeface="Eras Medium ITC" panose="020B0602030504020804" pitchFamily="34" charset="0"/>
              <a:ea typeface="+mj-ea"/>
              <a:cs typeface="+mj-cs"/>
            </a:endParaRPr>
          </a:p>
        </p:txBody>
      </p:sp>
      <p:sp>
        <p:nvSpPr>
          <p:cNvPr id="9" name="Text Box 70">
            <a:extLst>
              <a:ext uri="{FF2B5EF4-FFF2-40B4-BE49-F238E27FC236}">
                <a16:creationId xmlns:a16="http://schemas.microsoft.com/office/drawing/2014/main" id="{899C201F-10C9-2546-BCB8-76EBE9BCCC49}"/>
              </a:ext>
            </a:extLst>
          </p:cNvPr>
          <p:cNvSpPr txBox="1">
            <a:spLocks noChangeArrowheads="1"/>
          </p:cNvSpPr>
          <p:nvPr/>
        </p:nvSpPr>
        <p:spPr bwMode="auto">
          <a:xfrm>
            <a:off x="2596887" y="3165310"/>
            <a:ext cx="6511616" cy="395031"/>
          </a:xfrm>
          <a:prstGeom prst="rect">
            <a:avLst/>
          </a:prstGeom>
          <a:solidFill>
            <a:schemeClr val="accent6">
              <a:lumMod val="40000"/>
              <a:lumOff val="60000"/>
            </a:schemeClr>
          </a:solidFill>
          <a:ln>
            <a:solidFill>
              <a:schemeClr val="tx1"/>
            </a:solidFill>
            <a:headEnd/>
            <a:tailEnd/>
          </a:ln>
        </p:spPr>
        <p:style>
          <a:lnRef idx="2">
            <a:schemeClr val="accent1">
              <a:shade val="50000"/>
            </a:schemeClr>
          </a:lnRef>
          <a:fillRef idx="1">
            <a:schemeClr val="accent1"/>
          </a:fillRef>
          <a:effectRef idx="0">
            <a:schemeClr val="accent1"/>
          </a:effectRef>
          <a:fontRef idx="minor">
            <a:schemeClr val="lt1"/>
          </a:fontRef>
        </p:style>
        <p:txBody>
          <a:bodyPr/>
          <a:lstStyle/>
          <a:p>
            <a:pPr>
              <a:lnSpc>
                <a:spcPct val="107000"/>
              </a:lnSpc>
              <a:spcAft>
                <a:spcPts val="800"/>
              </a:spcAft>
            </a:pPr>
            <a:r>
              <a:rPr lang="es-ES" sz="1200" i="1" kern="100" dirty="0">
                <a:solidFill>
                  <a:schemeClr val="tx1"/>
                </a:solidFill>
                <a:effectLst/>
                <a:latin typeface="Eras Medium ITC" panose="020B0602030504020804" pitchFamily="34" charset="0"/>
                <a:ea typeface="Calibri" panose="020F0502020204030204" pitchFamily="34" charset="0"/>
                <a:cs typeface="Times New Roman" panose="02020603050405020304" pitchFamily="18" charset="0"/>
              </a:rPr>
              <a:t>“</a:t>
            </a:r>
            <a:r>
              <a:rPr lang="es-ES" sz="1050" i="1" kern="100" dirty="0">
                <a:solidFill>
                  <a:schemeClr val="tx1"/>
                </a:solidFill>
                <a:effectLst/>
                <a:latin typeface="Eras Medium ITC" panose="020B0602030504020804" pitchFamily="34" charset="0"/>
                <a:ea typeface="Calibri" panose="020F0502020204030204" pitchFamily="34" charset="0"/>
                <a:cs typeface="Times New Roman" panose="02020603050405020304" pitchFamily="18" charset="0"/>
              </a:rPr>
              <a:t>Mediante la cual se modifica la Ley 599 de 2000 y se dictan otras disposiciones para proteger los mecanismos de participación democrática.”</a:t>
            </a:r>
            <a:endParaRPr lang="es-CO" sz="1050" kern="100" dirty="0">
              <a:solidFill>
                <a:schemeClr val="tx1"/>
              </a:solidFill>
              <a:effectLst/>
              <a:latin typeface="Eras Medium ITC" panose="020B0602030504020804" pitchFamily="34" charset="0"/>
              <a:ea typeface="Calibri" panose="020F0502020204030204" pitchFamily="34" charset="0"/>
              <a:cs typeface="Times New Roman" panose="02020603050405020304" pitchFamily="18" charset="0"/>
            </a:endParaRPr>
          </a:p>
        </p:txBody>
      </p:sp>
      <p:sp>
        <p:nvSpPr>
          <p:cNvPr id="17" name="Text Box 70">
            <a:extLst>
              <a:ext uri="{FF2B5EF4-FFF2-40B4-BE49-F238E27FC236}">
                <a16:creationId xmlns:a16="http://schemas.microsoft.com/office/drawing/2014/main" id="{23D4BCE0-C1A7-D344-B286-5E5B352694A4}"/>
              </a:ext>
            </a:extLst>
          </p:cNvPr>
          <p:cNvSpPr txBox="1">
            <a:spLocks noChangeArrowheads="1"/>
          </p:cNvSpPr>
          <p:nvPr/>
        </p:nvSpPr>
        <p:spPr bwMode="auto">
          <a:xfrm>
            <a:off x="53245" y="2394528"/>
            <a:ext cx="2107611" cy="401503"/>
          </a:xfrm>
          <a:prstGeom prst="rect">
            <a:avLst/>
          </a:prstGeom>
          <a:solidFill>
            <a:schemeClr val="accent5">
              <a:lumMod val="40000"/>
              <a:lumOff val="60000"/>
            </a:schemeClr>
          </a:solidFill>
          <a:ln w="12700">
            <a:solidFill>
              <a:schemeClr val="tx1"/>
            </a:solidFill>
            <a:headEnd/>
            <a:tailEnd/>
          </a:ln>
        </p:spPr>
        <p:style>
          <a:lnRef idx="3">
            <a:schemeClr val="lt1"/>
          </a:lnRef>
          <a:fillRef idx="1">
            <a:schemeClr val="accent2"/>
          </a:fillRef>
          <a:effectRef idx="1">
            <a:schemeClr val="accent2"/>
          </a:effectRef>
          <a:fontRef idx="minor">
            <a:schemeClr val="lt1"/>
          </a:fontRef>
        </p:style>
        <p:txBody>
          <a:bodyPr/>
          <a:lstStyle/>
          <a:p>
            <a:pPr marL="342900" indent="-342900" algn="ctr" eaLnBrk="0" hangingPunct="0">
              <a:buFont typeface="Arial" charset="0"/>
              <a:buNone/>
              <a:defRPr/>
            </a:pPr>
            <a:r>
              <a:rPr lang="es-MX" sz="1200" dirty="0">
                <a:solidFill>
                  <a:schemeClr val="tx1"/>
                </a:solidFill>
                <a:latin typeface="Eras Medium ITC" panose="020B0602030504020804" pitchFamily="34" charset="0"/>
                <a:ea typeface="+mj-ea"/>
                <a:cs typeface="+mj-cs"/>
              </a:rPr>
              <a:t>Ley 1475 de 2011</a:t>
            </a:r>
            <a:endParaRPr lang="es-MX" sz="1200" b="1" dirty="0">
              <a:solidFill>
                <a:schemeClr val="accent4">
                  <a:lumMod val="75000"/>
                </a:schemeClr>
              </a:solidFill>
              <a:latin typeface="Arial" pitchFamily="34" charset="0"/>
              <a:cs typeface="Arial" pitchFamily="34" charset="0"/>
            </a:endParaRPr>
          </a:p>
          <a:p>
            <a:pPr marL="342900" indent="-342900" algn="ctr" eaLnBrk="0" hangingPunct="0">
              <a:buFont typeface="Arial" charset="0"/>
              <a:buNone/>
              <a:defRPr/>
            </a:pPr>
            <a:endParaRPr lang="es-MX" sz="1200" b="1" dirty="0">
              <a:solidFill>
                <a:schemeClr val="accent4">
                  <a:lumMod val="75000"/>
                </a:schemeClr>
              </a:solidFill>
              <a:latin typeface="Arial" pitchFamily="34" charset="0"/>
              <a:cs typeface="Arial" pitchFamily="34" charset="0"/>
            </a:endParaRPr>
          </a:p>
        </p:txBody>
      </p:sp>
      <p:sp>
        <p:nvSpPr>
          <p:cNvPr id="18" name="Text Box 70">
            <a:extLst>
              <a:ext uri="{FF2B5EF4-FFF2-40B4-BE49-F238E27FC236}">
                <a16:creationId xmlns:a16="http://schemas.microsoft.com/office/drawing/2014/main" id="{85ACFCE5-3D05-7E47-9759-DC8C857EB5E9}"/>
              </a:ext>
            </a:extLst>
          </p:cNvPr>
          <p:cNvSpPr txBox="1">
            <a:spLocks noChangeArrowheads="1"/>
          </p:cNvSpPr>
          <p:nvPr/>
        </p:nvSpPr>
        <p:spPr bwMode="auto">
          <a:xfrm>
            <a:off x="2583208" y="2391856"/>
            <a:ext cx="6505928" cy="395031"/>
          </a:xfrm>
          <a:prstGeom prst="rect">
            <a:avLst/>
          </a:prstGeom>
          <a:solidFill>
            <a:schemeClr val="accent6">
              <a:lumMod val="40000"/>
              <a:lumOff val="60000"/>
            </a:schemeClr>
          </a:solidFill>
          <a:ln>
            <a:solidFill>
              <a:schemeClr val="tx1"/>
            </a:solidFill>
            <a:headEnd/>
            <a:tailEnd/>
          </a:ln>
        </p:spPr>
        <p:style>
          <a:lnRef idx="2">
            <a:schemeClr val="accent1">
              <a:shade val="50000"/>
            </a:schemeClr>
          </a:lnRef>
          <a:fillRef idx="1">
            <a:schemeClr val="accent1"/>
          </a:fillRef>
          <a:effectRef idx="0">
            <a:schemeClr val="accent1"/>
          </a:effectRef>
          <a:fontRef idx="minor">
            <a:schemeClr val="lt1"/>
          </a:fontRef>
        </p:style>
        <p:txBody>
          <a:bodyPr/>
          <a:lstStyle/>
          <a:p>
            <a:pPr marL="7938" indent="-7938" algn="just">
              <a:defRPr/>
            </a:pPr>
            <a:r>
              <a:rPr lang="es-ES" sz="1100" i="1" dirty="0">
                <a:solidFill>
                  <a:schemeClr val="tx1"/>
                </a:solidFill>
                <a:latin typeface="Eras Medium ITC" panose="020B0602030504020804" pitchFamily="34" charset="0"/>
                <a:ea typeface="+mj-ea"/>
                <a:cs typeface="+mj-cs"/>
              </a:rPr>
              <a:t>“Por la cual se adoptan reglas de organización y funcionamiento de los partidos y movimientos políticos, de los procesos electorales y se dictan otras disposiciones.”</a:t>
            </a:r>
          </a:p>
        </p:txBody>
      </p:sp>
      <p:sp>
        <p:nvSpPr>
          <p:cNvPr id="19" name="AutoShape 57">
            <a:extLst>
              <a:ext uri="{FF2B5EF4-FFF2-40B4-BE49-F238E27FC236}">
                <a16:creationId xmlns:a16="http://schemas.microsoft.com/office/drawing/2014/main" id="{1A3BFFCE-49C7-104B-B8C0-2FF1A670310A}"/>
              </a:ext>
            </a:extLst>
          </p:cNvPr>
          <p:cNvSpPr>
            <a:spLocks noChangeArrowheads="1"/>
          </p:cNvSpPr>
          <p:nvPr/>
        </p:nvSpPr>
        <p:spPr bwMode="auto">
          <a:xfrm rot="10721752" flipH="1">
            <a:off x="2199300" y="2465767"/>
            <a:ext cx="356890" cy="271373"/>
          </a:xfrm>
          <a:prstGeom prst="rightArrow">
            <a:avLst>
              <a:gd name="adj1" fmla="val 50000"/>
              <a:gd name="adj2" fmla="val 25000"/>
            </a:avLst>
          </a:prstGeom>
          <a:solidFill>
            <a:schemeClr val="accent4">
              <a:lumMod val="75000"/>
            </a:schemeClr>
          </a:solidFill>
          <a:ln>
            <a:solidFill>
              <a:schemeClr val="tx1"/>
            </a:solidFill>
            <a:headEnd/>
            <a:tailEnd/>
          </a:ln>
        </p:spPr>
        <p:style>
          <a:lnRef idx="0">
            <a:schemeClr val="accent3"/>
          </a:lnRef>
          <a:fillRef idx="3">
            <a:schemeClr val="accent3"/>
          </a:fillRef>
          <a:effectRef idx="3">
            <a:schemeClr val="accent3"/>
          </a:effectRef>
          <a:fontRef idx="minor">
            <a:schemeClr val="lt1"/>
          </a:fontRef>
        </p:style>
        <p:txBody>
          <a:bodyPr rot="10800000"/>
          <a:lstStyle/>
          <a:p>
            <a:pPr>
              <a:defRPr/>
            </a:pPr>
            <a:endParaRPr lang="es-ES" b="0"/>
          </a:p>
        </p:txBody>
      </p:sp>
      <p:sp>
        <p:nvSpPr>
          <p:cNvPr id="20" name="AutoShape 57">
            <a:extLst>
              <a:ext uri="{FF2B5EF4-FFF2-40B4-BE49-F238E27FC236}">
                <a16:creationId xmlns:a16="http://schemas.microsoft.com/office/drawing/2014/main" id="{2835BDC7-8A83-734A-8DC8-7E7229B036BC}"/>
              </a:ext>
            </a:extLst>
          </p:cNvPr>
          <p:cNvSpPr>
            <a:spLocks noChangeArrowheads="1"/>
          </p:cNvSpPr>
          <p:nvPr/>
        </p:nvSpPr>
        <p:spPr bwMode="auto">
          <a:xfrm rot="10721752" flipH="1">
            <a:off x="2199300" y="3235613"/>
            <a:ext cx="356890" cy="271373"/>
          </a:xfrm>
          <a:prstGeom prst="rightArrow">
            <a:avLst>
              <a:gd name="adj1" fmla="val 50000"/>
              <a:gd name="adj2" fmla="val 25000"/>
            </a:avLst>
          </a:prstGeom>
          <a:solidFill>
            <a:schemeClr val="accent4">
              <a:lumMod val="75000"/>
            </a:schemeClr>
          </a:solidFill>
          <a:ln>
            <a:solidFill>
              <a:schemeClr val="tx1"/>
            </a:solidFill>
            <a:headEnd/>
            <a:tailEnd/>
          </a:ln>
        </p:spPr>
        <p:style>
          <a:lnRef idx="0">
            <a:schemeClr val="accent3"/>
          </a:lnRef>
          <a:fillRef idx="3">
            <a:schemeClr val="accent3"/>
          </a:fillRef>
          <a:effectRef idx="3">
            <a:schemeClr val="accent3"/>
          </a:effectRef>
          <a:fontRef idx="minor">
            <a:schemeClr val="lt1"/>
          </a:fontRef>
        </p:style>
        <p:txBody>
          <a:bodyPr rot="10800000"/>
          <a:lstStyle/>
          <a:p>
            <a:pPr>
              <a:defRPr/>
            </a:pPr>
            <a:endParaRPr lang="es-ES" b="0"/>
          </a:p>
        </p:txBody>
      </p:sp>
      <p:sp>
        <p:nvSpPr>
          <p:cNvPr id="16" name="Text Box 70">
            <a:extLst>
              <a:ext uri="{FF2B5EF4-FFF2-40B4-BE49-F238E27FC236}">
                <a16:creationId xmlns:a16="http://schemas.microsoft.com/office/drawing/2014/main" id="{1399A767-2E0B-8745-9025-B7C215681B55}"/>
              </a:ext>
            </a:extLst>
          </p:cNvPr>
          <p:cNvSpPr txBox="1">
            <a:spLocks noChangeArrowheads="1"/>
          </p:cNvSpPr>
          <p:nvPr/>
        </p:nvSpPr>
        <p:spPr bwMode="auto">
          <a:xfrm>
            <a:off x="54251" y="1697419"/>
            <a:ext cx="2107611" cy="401503"/>
          </a:xfrm>
          <a:prstGeom prst="rect">
            <a:avLst/>
          </a:prstGeom>
          <a:solidFill>
            <a:schemeClr val="accent5">
              <a:lumMod val="40000"/>
              <a:lumOff val="60000"/>
            </a:schemeClr>
          </a:solidFill>
          <a:ln w="12700">
            <a:solidFill>
              <a:schemeClr val="tx1"/>
            </a:solidFill>
            <a:headEnd/>
            <a:tailEnd/>
          </a:ln>
        </p:spPr>
        <p:style>
          <a:lnRef idx="3">
            <a:schemeClr val="lt1"/>
          </a:lnRef>
          <a:fillRef idx="1">
            <a:schemeClr val="accent2"/>
          </a:fillRef>
          <a:effectRef idx="1">
            <a:schemeClr val="accent2"/>
          </a:effectRef>
          <a:fontRef idx="minor">
            <a:schemeClr val="lt1"/>
          </a:fontRef>
        </p:style>
        <p:txBody>
          <a:bodyPr/>
          <a:lstStyle/>
          <a:p>
            <a:pPr marL="342900" indent="-342900" algn="ctr">
              <a:defRPr/>
            </a:pPr>
            <a:r>
              <a:rPr lang="es-MX" sz="1200" dirty="0">
                <a:solidFill>
                  <a:schemeClr val="tx1"/>
                </a:solidFill>
                <a:latin typeface="Eras Medium ITC" panose="020B0602030504020804" pitchFamily="34" charset="0"/>
                <a:ea typeface="+mj-ea"/>
                <a:cs typeface="+mj-cs"/>
              </a:rPr>
              <a:t>Ley 130 de 1994</a:t>
            </a:r>
          </a:p>
          <a:p>
            <a:pPr marL="342900" indent="-342900" algn="ctr" eaLnBrk="0" hangingPunct="0">
              <a:buFont typeface="Arial" charset="0"/>
              <a:buNone/>
              <a:defRPr/>
            </a:pPr>
            <a:endParaRPr lang="es-MX" sz="1200" b="1" dirty="0">
              <a:solidFill>
                <a:schemeClr val="accent4">
                  <a:lumMod val="75000"/>
                </a:schemeClr>
              </a:solidFill>
              <a:latin typeface="Arial" pitchFamily="34" charset="0"/>
              <a:cs typeface="Arial" pitchFamily="34" charset="0"/>
            </a:endParaRPr>
          </a:p>
        </p:txBody>
      </p:sp>
      <p:sp>
        <p:nvSpPr>
          <p:cNvPr id="23" name="AutoShape 57">
            <a:extLst>
              <a:ext uri="{FF2B5EF4-FFF2-40B4-BE49-F238E27FC236}">
                <a16:creationId xmlns:a16="http://schemas.microsoft.com/office/drawing/2014/main" id="{89687836-C8A4-1C44-8A62-D0CB50A92B0F}"/>
              </a:ext>
            </a:extLst>
          </p:cNvPr>
          <p:cNvSpPr>
            <a:spLocks noChangeArrowheads="1"/>
          </p:cNvSpPr>
          <p:nvPr/>
        </p:nvSpPr>
        <p:spPr bwMode="auto">
          <a:xfrm rot="10721752" flipH="1">
            <a:off x="2199881" y="1718824"/>
            <a:ext cx="356890" cy="271373"/>
          </a:xfrm>
          <a:prstGeom prst="rightArrow">
            <a:avLst>
              <a:gd name="adj1" fmla="val 50000"/>
              <a:gd name="adj2" fmla="val 25000"/>
            </a:avLst>
          </a:prstGeom>
          <a:solidFill>
            <a:schemeClr val="accent4">
              <a:lumMod val="75000"/>
            </a:schemeClr>
          </a:solidFill>
          <a:ln>
            <a:solidFill>
              <a:schemeClr val="tx1"/>
            </a:solidFill>
            <a:headEnd/>
            <a:tailEnd/>
          </a:ln>
        </p:spPr>
        <p:style>
          <a:lnRef idx="0">
            <a:schemeClr val="accent3"/>
          </a:lnRef>
          <a:fillRef idx="3">
            <a:schemeClr val="accent3"/>
          </a:fillRef>
          <a:effectRef idx="3">
            <a:schemeClr val="accent3"/>
          </a:effectRef>
          <a:fontRef idx="minor">
            <a:schemeClr val="lt1"/>
          </a:fontRef>
        </p:style>
        <p:txBody>
          <a:bodyPr rot="10800000"/>
          <a:lstStyle/>
          <a:p>
            <a:pPr>
              <a:defRPr/>
            </a:pPr>
            <a:endParaRPr lang="es-ES" b="0"/>
          </a:p>
        </p:txBody>
      </p:sp>
      <p:sp>
        <p:nvSpPr>
          <p:cNvPr id="24" name="Text Box 70">
            <a:extLst>
              <a:ext uri="{FF2B5EF4-FFF2-40B4-BE49-F238E27FC236}">
                <a16:creationId xmlns:a16="http://schemas.microsoft.com/office/drawing/2014/main" id="{7DC559A4-3478-474A-AACB-98A9BD777298}"/>
              </a:ext>
            </a:extLst>
          </p:cNvPr>
          <p:cNvSpPr txBox="1">
            <a:spLocks noChangeArrowheads="1"/>
          </p:cNvSpPr>
          <p:nvPr/>
        </p:nvSpPr>
        <p:spPr bwMode="auto">
          <a:xfrm>
            <a:off x="2591305" y="1657736"/>
            <a:ext cx="6505928" cy="395031"/>
          </a:xfrm>
          <a:prstGeom prst="rect">
            <a:avLst/>
          </a:prstGeom>
          <a:solidFill>
            <a:schemeClr val="accent6">
              <a:lumMod val="40000"/>
              <a:lumOff val="60000"/>
            </a:schemeClr>
          </a:solidFill>
          <a:ln>
            <a:solidFill>
              <a:schemeClr val="tx1"/>
            </a:solidFill>
            <a:headEnd/>
            <a:tailEnd/>
          </a:ln>
        </p:spPr>
        <p:style>
          <a:lnRef idx="2">
            <a:schemeClr val="accent1">
              <a:shade val="50000"/>
            </a:schemeClr>
          </a:lnRef>
          <a:fillRef idx="1">
            <a:schemeClr val="accent1"/>
          </a:fillRef>
          <a:effectRef idx="0">
            <a:schemeClr val="accent1"/>
          </a:effectRef>
          <a:fontRef idx="minor">
            <a:schemeClr val="lt1"/>
          </a:fontRef>
        </p:style>
        <p:txBody>
          <a:bodyPr/>
          <a:lstStyle/>
          <a:p>
            <a:pPr marL="7938" indent="-7938" algn="just">
              <a:defRPr/>
            </a:pPr>
            <a:r>
              <a:rPr lang="es-ES" sz="1100" i="1" dirty="0">
                <a:solidFill>
                  <a:schemeClr val="tx1"/>
                </a:solidFill>
                <a:latin typeface="Eras Medium ITC" panose="020B0602030504020804" pitchFamily="34" charset="0"/>
                <a:ea typeface="+mj-ea"/>
                <a:cs typeface="+mj-cs"/>
              </a:rPr>
              <a:t>“</a:t>
            </a:r>
            <a:r>
              <a:rPr lang="es-ES" sz="1200" i="1" dirty="0">
                <a:solidFill>
                  <a:schemeClr val="tx1"/>
                </a:solidFill>
                <a:latin typeface="Eras Medium ITC" panose="020B0602030504020804" pitchFamily="34" charset="0"/>
                <a:ea typeface="+mj-ea"/>
                <a:cs typeface="+mj-cs"/>
              </a:rPr>
              <a:t>“</a:t>
            </a:r>
            <a:r>
              <a:rPr lang="es-ES" sz="1100" i="1" dirty="0">
                <a:solidFill>
                  <a:schemeClr val="tx1"/>
                </a:solidFill>
                <a:latin typeface="Eras Medium ITC" panose="020B0602030504020804" pitchFamily="34" charset="0"/>
                <a:ea typeface="+mj-ea"/>
                <a:cs typeface="+mj-cs"/>
              </a:rPr>
              <a:t>Por la cual se dicta el estatuto básico de los partidos y movimientos políticos, se dictan normas sobre su financiación y la de las campañas electorales y se dictan otras disposiciones .”</a:t>
            </a:r>
            <a:endParaRPr lang="es-MX" sz="1200" i="1" dirty="0">
              <a:solidFill>
                <a:schemeClr val="tx1"/>
              </a:solidFill>
              <a:latin typeface="Eras Medium ITC" panose="020B0602030504020804" pitchFamily="34" charset="0"/>
              <a:ea typeface="+mj-ea"/>
              <a:cs typeface="+mj-cs"/>
            </a:endParaRPr>
          </a:p>
          <a:p>
            <a:pPr marL="7938" indent="-7938" algn="just">
              <a:defRPr/>
            </a:pPr>
            <a:endParaRPr lang="es-ES" sz="1100" i="1" dirty="0">
              <a:solidFill>
                <a:schemeClr val="tx1"/>
              </a:solidFill>
              <a:latin typeface="Eras Medium ITC" panose="020B0602030504020804" pitchFamily="34" charset="0"/>
              <a:ea typeface="+mj-ea"/>
              <a:cs typeface="+mj-cs"/>
            </a:endParaRPr>
          </a:p>
        </p:txBody>
      </p:sp>
      <p:pic>
        <p:nvPicPr>
          <p:cNvPr id="3" name="Imagen 2" descr="Logotipo, nombre de la empresa&#10;&#10;El contenido generado por IA puede ser incorrecto.">
            <a:extLst>
              <a:ext uri="{FF2B5EF4-FFF2-40B4-BE49-F238E27FC236}">
                <a16:creationId xmlns:a16="http://schemas.microsoft.com/office/drawing/2014/main" id="{C76C5D22-BBD5-5357-E0B4-D5D7E33A712A}"/>
              </a:ext>
            </a:extLst>
          </p:cNvPr>
          <p:cNvPicPr>
            <a:picLocks noChangeAspect="1"/>
          </p:cNvPicPr>
          <p:nvPr/>
        </p:nvPicPr>
        <p:blipFill>
          <a:blip r:embed="rId3"/>
          <a:stretch>
            <a:fillRect/>
          </a:stretch>
        </p:blipFill>
        <p:spPr>
          <a:xfrm>
            <a:off x="0" y="12014"/>
            <a:ext cx="2322098" cy="771536"/>
          </a:xfrm>
          <a:prstGeom prst="rect">
            <a:avLst/>
          </a:prstGeom>
        </p:spPr>
      </p:pic>
      <p:sp>
        <p:nvSpPr>
          <p:cNvPr id="4" name="Text Box 70">
            <a:extLst>
              <a:ext uri="{FF2B5EF4-FFF2-40B4-BE49-F238E27FC236}">
                <a16:creationId xmlns:a16="http://schemas.microsoft.com/office/drawing/2014/main" id="{23D4BCE0-C1A7-D344-B286-5E5B352694A4}"/>
              </a:ext>
            </a:extLst>
          </p:cNvPr>
          <p:cNvSpPr txBox="1">
            <a:spLocks noChangeArrowheads="1"/>
          </p:cNvSpPr>
          <p:nvPr/>
        </p:nvSpPr>
        <p:spPr bwMode="auto">
          <a:xfrm>
            <a:off x="52022" y="4089970"/>
            <a:ext cx="2107611" cy="401503"/>
          </a:xfrm>
          <a:prstGeom prst="rect">
            <a:avLst/>
          </a:prstGeom>
          <a:solidFill>
            <a:schemeClr val="accent5">
              <a:lumMod val="40000"/>
              <a:lumOff val="60000"/>
            </a:schemeClr>
          </a:solidFill>
          <a:ln w="12700">
            <a:solidFill>
              <a:schemeClr val="tx1"/>
            </a:solidFill>
            <a:headEnd/>
            <a:tailEnd/>
          </a:ln>
        </p:spPr>
        <p:style>
          <a:lnRef idx="3">
            <a:schemeClr val="lt1"/>
          </a:lnRef>
          <a:fillRef idx="1">
            <a:schemeClr val="accent2"/>
          </a:fillRef>
          <a:effectRef idx="1">
            <a:schemeClr val="accent2"/>
          </a:effectRef>
          <a:fontRef idx="minor">
            <a:schemeClr val="lt1"/>
          </a:fontRef>
        </p:style>
        <p:txBody>
          <a:bodyPr/>
          <a:lstStyle/>
          <a:p>
            <a:pPr marL="342900" indent="-342900" algn="ctr" defTabSz="685800">
              <a:lnSpc>
                <a:spcPct val="90000"/>
              </a:lnSpc>
              <a:defRPr/>
            </a:pPr>
            <a:r>
              <a:rPr lang="es-MX" sz="1200" dirty="0">
                <a:solidFill>
                  <a:schemeClr val="tx1"/>
                </a:solidFill>
                <a:latin typeface="Eras Medium ITC" panose="020B0602030504020804" pitchFamily="34" charset="0"/>
              </a:rPr>
              <a:t>Res. No. 00203 de 2025</a:t>
            </a:r>
          </a:p>
          <a:p>
            <a:pPr marL="342900" indent="-342900" algn="ctr" eaLnBrk="0" hangingPunct="0">
              <a:buFont typeface="Arial" charset="0"/>
              <a:buNone/>
              <a:defRPr/>
            </a:pPr>
            <a:endParaRPr lang="es-MX" sz="1200" b="1" dirty="0">
              <a:solidFill>
                <a:schemeClr val="accent4">
                  <a:lumMod val="75000"/>
                </a:schemeClr>
              </a:solidFill>
              <a:latin typeface="Arial" pitchFamily="34" charset="0"/>
              <a:cs typeface="Arial" pitchFamily="34" charset="0"/>
            </a:endParaRPr>
          </a:p>
        </p:txBody>
      </p:sp>
      <p:sp>
        <p:nvSpPr>
          <p:cNvPr id="6" name="Text Box 70">
            <a:extLst>
              <a:ext uri="{FF2B5EF4-FFF2-40B4-BE49-F238E27FC236}">
                <a16:creationId xmlns:a16="http://schemas.microsoft.com/office/drawing/2014/main" id="{85ACFCE5-3D05-7E47-9759-DC8C857EB5E9}"/>
              </a:ext>
            </a:extLst>
          </p:cNvPr>
          <p:cNvSpPr txBox="1">
            <a:spLocks noChangeArrowheads="1"/>
          </p:cNvSpPr>
          <p:nvPr/>
        </p:nvSpPr>
        <p:spPr bwMode="auto">
          <a:xfrm>
            <a:off x="2602575" y="3864620"/>
            <a:ext cx="6505928" cy="744301"/>
          </a:xfrm>
          <a:prstGeom prst="rect">
            <a:avLst/>
          </a:prstGeom>
          <a:solidFill>
            <a:schemeClr val="accent6">
              <a:lumMod val="40000"/>
              <a:lumOff val="60000"/>
            </a:schemeClr>
          </a:solidFill>
          <a:ln>
            <a:solidFill>
              <a:schemeClr val="tx1"/>
            </a:solidFill>
            <a:headEnd/>
            <a:tailEnd/>
          </a:ln>
        </p:spPr>
        <p:style>
          <a:lnRef idx="2">
            <a:schemeClr val="accent1">
              <a:shade val="50000"/>
            </a:schemeClr>
          </a:lnRef>
          <a:fillRef idx="1">
            <a:schemeClr val="accent1"/>
          </a:fillRef>
          <a:effectRef idx="0">
            <a:schemeClr val="accent1"/>
          </a:effectRef>
          <a:fontRef idx="minor">
            <a:schemeClr val="lt1"/>
          </a:fontRef>
        </p:style>
        <p:txBody>
          <a:bodyPr/>
          <a:lstStyle/>
          <a:p>
            <a:pPr marL="7938" indent="-7938" algn="just">
              <a:defRPr/>
            </a:pPr>
            <a:r>
              <a:rPr lang="es-CO" sz="1100" i="1" dirty="0">
                <a:solidFill>
                  <a:schemeClr val="tx1"/>
                </a:solidFill>
                <a:latin typeface="Eras Medium ITC" panose="020B0602030504020804" pitchFamily="34" charset="0"/>
                <a:ea typeface="+mj-ea"/>
                <a:cs typeface="+mj-cs"/>
              </a:rPr>
              <a:t>“</a:t>
            </a:r>
            <a:r>
              <a:rPr lang="es-ES" sz="1100" i="1" dirty="0">
                <a:solidFill>
                  <a:schemeClr val="tx1"/>
                </a:solidFill>
                <a:latin typeface="Eras Medium ITC" panose="020B0602030504020804" pitchFamily="34" charset="0"/>
                <a:ea typeface="+mj-ea"/>
                <a:cs typeface="+mj-cs"/>
              </a:rPr>
              <a:t>Por el cual se fijan los límites a los montos de gastos de las campañas electorales de las listas de candidatos al Senado de la República y a la Cámara de Representantes para las elecciones de 2026, se establece el monto máximo que cada partido o movimiento con personería jurídica puede invertir en ellas, y se fija el valor de reposición por voto válido</a:t>
            </a:r>
            <a:r>
              <a:rPr lang="es-CO" sz="1100" i="1" dirty="0">
                <a:solidFill>
                  <a:schemeClr val="tx1"/>
                </a:solidFill>
                <a:latin typeface="Eras Medium ITC" panose="020B0602030504020804" pitchFamily="34" charset="0"/>
                <a:ea typeface="+mj-ea"/>
                <a:cs typeface="+mj-cs"/>
              </a:rPr>
              <a:t>.”</a:t>
            </a:r>
            <a:endParaRPr lang="es-ES" sz="1100" i="1" dirty="0">
              <a:solidFill>
                <a:schemeClr val="tx1"/>
              </a:solidFill>
              <a:latin typeface="Eras Medium ITC" panose="020B0602030504020804" pitchFamily="34" charset="0"/>
              <a:ea typeface="+mj-ea"/>
              <a:cs typeface="+mj-cs"/>
            </a:endParaRPr>
          </a:p>
        </p:txBody>
      </p:sp>
      <p:sp>
        <p:nvSpPr>
          <p:cNvPr id="7" name="AutoShape 57">
            <a:extLst>
              <a:ext uri="{FF2B5EF4-FFF2-40B4-BE49-F238E27FC236}">
                <a16:creationId xmlns:a16="http://schemas.microsoft.com/office/drawing/2014/main" id="{1A3BFFCE-49C7-104B-B8C0-2FF1A670310A}"/>
              </a:ext>
            </a:extLst>
          </p:cNvPr>
          <p:cNvSpPr>
            <a:spLocks noChangeArrowheads="1"/>
          </p:cNvSpPr>
          <p:nvPr/>
        </p:nvSpPr>
        <p:spPr bwMode="auto">
          <a:xfrm rot="10721752" flipH="1">
            <a:off x="2218667" y="4112268"/>
            <a:ext cx="356890" cy="271373"/>
          </a:xfrm>
          <a:prstGeom prst="rightArrow">
            <a:avLst>
              <a:gd name="adj1" fmla="val 50000"/>
              <a:gd name="adj2" fmla="val 25000"/>
            </a:avLst>
          </a:prstGeom>
          <a:solidFill>
            <a:schemeClr val="accent4">
              <a:lumMod val="75000"/>
            </a:schemeClr>
          </a:solidFill>
          <a:ln>
            <a:solidFill>
              <a:schemeClr val="tx1"/>
            </a:solidFill>
            <a:headEnd/>
            <a:tailEnd/>
          </a:ln>
        </p:spPr>
        <p:style>
          <a:lnRef idx="0">
            <a:schemeClr val="accent3"/>
          </a:lnRef>
          <a:fillRef idx="3">
            <a:schemeClr val="accent3"/>
          </a:fillRef>
          <a:effectRef idx="3">
            <a:schemeClr val="accent3"/>
          </a:effectRef>
          <a:fontRef idx="minor">
            <a:schemeClr val="lt1"/>
          </a:fontRef>
        </p:style>
        <p:txBody>
          <a:bodyPr rot="10800000"/>
          <a:lstStyle/>
          <a:p>
            <a:pPr>
              <a:defRPr/>
            </a:pPr>
            <a:endParaRPr lang="es-ES" b="0"/>
          </a:p>
        </p:txBody>
      </p:sp>
    </p:spTree>
    <p:extLst>
      <p:ext uri="{BB962C8B-B14F-4D97-AF65-F5344CB8AC3E}">
        <p14:creationId xmlns:p14="http://schemas.microsoft.com/office/powerpoint/2010/main" val="1937091004"/>
      </p:ext>
    </p:extLst>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EA2485D9-906D-6278-60EE-FD632B6BF902}"/>
              </a:ext>
            </a:extLst>
          </p:cNvPr>
          <p:cNvSpPr txBox="1">
            <a:spLocks/>
          </p:cNvSpPr>
          <p:nvPr/>
        </p:nvSpPr>
        <p:spPr bwMode="auto">
          <a:xfrm>
            <a:off x="872598" y="1259091"/>
            <a:ext cx="7187184" cy="355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defTabSz="685800" rtl="0" eaLnBrk="0" fontAlgn="base" hangingPunct="0">
              <a:lnSpc>
                <a:spcPct val="90000"/>
              </a:lnSpc>
              <a:spcBef>
                <a:spcPct val="0"/>
              </a:spcBef>
              <a:spcAft>
                <a:spcPct val="0"/>
              </a:spcAft>
              <a:defRPr sz="2850" b="1" kern="1200">
                <a:solidFill>
                  <a:schemeClr val="accent1">
                    <a:lumMod val="75000"/>
                  </a:schemeClr>
                </a:solidFill>
                <a:latin typeface="Eras Medium ITC" panose="020B0602030504020804" pitchFamily="34" charset="0"/>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marL="7938" indent="-7938"/>
            <a:r>
              <a:rPr lang="es-ES" sz="3200" dirty="0"/>
              <a:t>Normatividad Vigente</a:t>
            </a:r>
            <a:endParaRPr lang="es-CO" sz="3200" dirty="0"/>
          </a:p>
        </p:txBody>
      </p:sp>
      <p:sp>
        <p:nvSpPr>
          <p:cNvPr id="11" name="Text Box 70">
            <a:extLst>
              <a:ext uri="{FF2B5EF4-FFF2-40B4-BE49-F238E27FC236}">
                <a16:creationId xmlns:a16="http://schemas.microsoft.com/office/drawing/2014/main" id="{8F43680A-D00C-4B46-9942-4D4115615041}"/>
              </a:ext>
            </a:extLst>
          </p:cNvPr>
          <p:cNvSpPr txBox="1">
            <a:spLocks noChangeArrowheads="1"/>
          </p:cNvSpPr>
          <p:nvPr/>
        </p:nvSpPr>
        <p:spPr bwMode="auto">
          <a:xfrm>
            <a:off x="29509" y="2226933"/>
            <a:ext cx="2113598" cy="499313"/>
          </a:xfrm>
          <a:prstGeom prst="rect">
            <a:avLst/>
          </a:prstGeom>
          <a:solidFill>
            <a:schemeClr val="accent5">
              <a:lumMod val="40000"/>
              <a:lumOff val="60000"/>
            </a:schemeClr>
          </a:solidFill>
          <a:ln w="12700">
            <a:solidFill>
              <a:schemeClr val="tx1"/>
            </a:solidFill>
            <a:headEnd/>
            <a:tailEnd/>
          </a:ln>
        </p:spPr>
        <p:style>
          <a:lnRef idx="2">
            <a:schemeClr val="accent2">
              <a:shade val="50000"/>
            </a:schemeClr>
          </a:lnRef>
          <a:fillRef idx="1">
            <a:schemeClr val="accent2"/>
          </a:fillRef>
          <a:effectRef idx="0">
            <a:schemeClr val="accent2"/>
          </a:effectRef>
          <a:fontRef idx="minor">
            <a:schemeClr val="lt1"/>
          </a:fontRef>
        </p:style>
        <p:txBody>
          <a:bodyPr/>
          <a:lstStyle/>
          <a:p>
            <a:pPr marL="342900" indent="-342900" algn="ctr" defTabSz="685800">
              <a:lnSpc>
                <a:spcPct val="90000"/>
              </a:lnSpc>
              <a:defRPr/>
            </a:pPr>
            <a:r>
              <a:rPr lang="es-MX" sz="1200" dirty="0">
                <a:solidFill>
                  <a:schemeClr val="tx1"/>
                </a:solidFill>
                <a:latin typeface="Eras Medium ITC" panose="020B0602030504020804" pitchFamily="34" charset="0"/>
                <a:ea typeface="+mj-ea"/>
                <a:cs typeface="+mj-cs"/>
              </a:rPr>
              <a:t>Res. No. 0203 2025</a:t>
            </a:r>
            <a:endParaRPr lang="es-MX" sz="1200" dirty="0">
              <a:solidFill>
                <a:schemeClr val="tx1"/>
              </a:solidFill>
              <a:highlight>
                <a:srgbClr val="FFFF00"/>
              </a:highlight>
              <a:latin typeface="Eras Medium ITC" panose="020B0602030504020804" pitchFamily="34" charset="0"/>
              <a:ea typeface="+mj-ea"/>
              <a:cs typeface="+mj-cs"/>
            </a:endParaRPr>
          </a:p>
        </p:txBody>
      </p:sp>
      <p:sp>
        <p:nvSpPr>
          <p:cNvPr id="12" name="Text Box 70">
            <a:extLst>
              <a:ext uri="{FF2B5EF4-FFF2-40B4-BE49-F238E27FC236}">
                <a16:creationId xmlns:a16="http://schemas.microsoft.com/office/drawing/2014/main" id="{2EAC5F16-B83F-114A-8C3B-BE3ABDD76F12}"/>
              </a:ext>
            </a:extLst>
          </p:cNvPr>
          <p:cNvSpPr txBox="1">
            <a:spLocks noChangeArrowheads="1"/>
          </p:cNvSpPr>
          <p:nvPr/>
        </p:nvSpPr>
        <p:spPr bwMode="auto">
          <a:xfrm>
            <a:off x="2535590" y="2098286"/>
            <a:ext cx="6517386" cy="804100"/>
          </a:xfrm>
          <a:prstGeom prst="rect">
            <a:avLst/>
          </a:prstGeom>
          <a:solidFill>
            <a:schemeClr val="accent6">
              <a:lumMod val="40000"/>
              <a:lumOff val="60000"/>
            </a:schemeClr>
          </a:solidFill>
          <a:ln w="12700">
            <a:solidFill>
              <a:schemeClr val="tx1"/>
            </a:solidFill>
            <a:headEnd/>
            <a:tailEnd/>
          </a:ln>
        </p:spPr>
        <p:style>
          <a:lnRef idx="3">
            <a:schemeClr val="lt1"/>
          </a:lnRef>
          <a:fillRef idx="1">
            <a:schemeClr val="accent1"/>
          </a:fillRef>
          <a:effectRef idx="1">
            <a:schemeClr val="accent1"/>
          </a:effectRef>
          <a:fontRef idx="minor">
            <a:schemeClr val="lt1"/>
          </a:fontRef>
        </p:style>
        <p:txBody>
          <a:bodyPr/>
          <a:lstStyle/>
          <a:p>
            <a:pPr algn="just">
              <a:buFont typeface="Arial" charset="0"/>
              <a:buNone/>
              <a:defRPr/>
            </a:pPr>
            <a:r>
              <a:rPr lang="es-CO" sz="1100" i="1" dirty="0">
                <a:solidFill>
                  <a:schemeClr val="tx1"/>
                </a:solidFill>
                <a:latin typeface="Eras Medium ITC" panose="020B0602030504020804" pitchFamily="34" charset="0"/>
                <a:ea typeface="+mj-ea"/>
                <a:cs typeface="+mj-cs"/>
              </a:rPr>
              <a:t>“</a:t>
            </a:r>
            <a:r>
              <a:rPr lang="es-ES" sz="1100" i="1" dirty="0">
                <a:solidFill>
                  <a:schemeClr val="tx1"/>
                </a:solidFill>
                <a:latin typeface="Eras Medium ITC" panose="020B0602030504020804" pitchFamily="34" charset="0"/>
                <a:ea typeface="+mj-ea"/>
                <a:cs typeface="+mj-cs"/>
              </a:rPr>
              <a:t>Por medio de la cual se fijan los límites a los montos de gastos de las campañas electorales de las listas de candidatos al Senado de la República y a la Cámara de Representantes para las elecciones de 2026, se establece el monto máximo que cada partido o movimiento con personería jurídica puede invertir en ellas, y se fija el valor de reposición por voto válido</a:t>
            </a:r>
            <a:r>
              <a:rPr lang="es-ES" sz="1100" i="1" dirty="0">
                <a:solidFill>
                  <a:schemeClr val="tx1"/>
                </a:solidFill>
              </a:rPr>
              <a:t>.</a:t>
            </a:r>
            <a:r>
              <a:rPr lang="es-ES" sz="1100" dirty="0">
                <a:solidFill>
                  <a:schemeClr val="tx1"/>
                </a:solidFill>
              </a:rPr>
              <a:t> </a:t>
            </a:r>
            <a:r>
              <a:rPr lang="es-CO" sz="1100" i="1" dirty="0">
                <a:solidFill>
                  <a:schemeClr val="tx1"/>
                </a:solidFill>
                <a:latin typeface="Eras Medium ITC" panose="020B0602030504020804" pitchFamily="34" charset="0"/>
                <a:ea typeface="+mj-ea"/>
                <a:cs typeface="+mj-cs"/>
              </a:rPr>
              <a:t>CORRESPONDE A $8,433</a:t>
            </a:r>
            <a:endParaRPr lang="es-MX" sz="1100" i="1" dirty="0">
              <a:solidFill>
                <a:schemeClr val="tx1"/>
              </a:solidFill>
              <a:latin typeface="Eras Medium ITC" panose="020B0602030504020804" pitchFamily="34" charset="0"/>
              <a:ea typeface="+mj-ea"/>
              <a:cs typeface="+mj-cs"/>
            </a:endParaRPr>
          </a:p>
        </p:txBody>
      </p:sp>
      <p:sp>
        <p:nvSpPr>
          <p:cNvPr id="22" name="AutoShape 57">
            <a:extLst>
              <a:ext uri="{FF2B5EF4-FFF2-40B4-BE49-F238E27FC236}">
                <a16:creationId xmlns:a16="http://schemas.microsoft.com/office/drawing/2014/main" id="{349C90D1-03DA-0241-B59E-A55C10B353EC}"/>
              </a:ext>
            </a:extLst>
          </p:cNvPr>
          <p:cNvSpPr>
            <a:spLocks noChangeArrowheads="1"/>
          </p:cNvSpPr>
          <p:nvPr/>
        </p:nvSpPr>
        <p:spPr bwMode="auto">
          <a:xfrm rot="10721752" flipH="1">
            <a:off x="2175659" y="2347222"/>
            <a:ext cx="356890" cy="271373"/>
          </a:xfrm>
          <a:prstGeom prst="rightArrow">
            <a:avLst>
              <a:gd name="adj1" fmla="val 50000"/>
              <a:gd name="adj2" fmla="val 25000"/>
            </a:avLst>
          </a:prstGeom>
          <a:solidFill>
            <a:schemeClr val="accent4">
              <a:lumMod val="75000"/>
            </a:schemeClr>
          </a:solidFill>
          <a:ln>
            <a:solidFill>
              <a:schemeClr val="tx1"/>
            </a:solidFill>
            <a:headEnd/>
            <a:tailEnd/>
          </a:ln>
        </p:spPr>
        <p:style>
          <a:lnRef idx="0">
            <a:schemeClr val="accent3"/>
          </a:lnRef>
          <a:fillRef idx="3">
            <a:schemeClr val="accent3"/>
          </a:fillRef>
          <a:effectRef idx="3">
            <a:schemeClr val="accent3"/>
          </a:effectRef>
          <a:fontRef idx="minor">
            <a:schemeClr val="lt1"/>
          </a:fontRef>
        </p:style>
        <p:txBody>
          <a:bodyPr rot="10800000"/>
          <a:lstStyle/>
          <a:p>
            <a:pPr>
              <a:defRPr/>
            </a:pPr>
            <a:endParaRPr lang="es-ES" b="0"/>
          </a:p>
        </p:txBody>
      </p:sp>
      <p:sp>
        <p:nvSpPr>
          <p:cNvPr id="3" name="Text Box 70">
            <a:extLst>
              <a:ext uri="{FF2B5EF4-FFF2-40B4-BE49-F238E27FC236}">
                <a16:creationId xmlns:a16="http://schemas.microsoft.com/office/drawing/2014/main" id="{B4AF1F43-A367-3D8E-DF13-2BE40A5DBAE6}"/>
              </a:ext>
            </a:extLst>
          </p:cNvPr>
          <p:cNvSpPr txBox="1">
            <a:spLocks noChangeArrowheads="1"/>
          </p:cNvSpPr>
          <p:nvPr/>
        </p:nvSpPr>
        <p:spPr bwMode="auto">
          <a:xfrm>
            <a:off x="40954" y="3201220"/>
            <a:ext cx="2102153" cy="389585"/>
          </a:xfrm>
          <a:prstGeom prst="rect">
            <a:avLst/>
          </a:prstGeom>
          <a:solidFill>
            <a:schemeClr val="accent5">
              <a:lumMod val="40000"/>
              <a:lumOff val="60000"/>
            </a:schemeClr>
          </a:solidFill>
          <a:ln w="12700">
            <a:solidFill>
              <a:schemeClr val="tx1"/>
            </a:solidFill>
            <a:headEnd/>
            <a:tailEnd/>
          </a:ln>
        </p:spPr>
        <p:style>
          <a:lnRef idx="2">
            <a:schemeClr val="accent2">
              <a:shade val="50000"/>
            </a:schemeClr>
          </a:lnRef>
          <a:fillRef idx="1">
            <a:schemeClr val="accent2"/>
          </a:fillRef>
          <a:effectRef idx="0">
            <a:schemeClr val="accent2"/>
          </a:effectRef>
          <a:fontRef idx="minor">
            <a:schemeClr val="lt1"/>
          </a:fontRef>
        </p:style>
        <p:txBody>
          <a:bodyPr/>
          <a:lstStyle/>
          <a:p>
            <a:pPr marL="342900" indent="-342900" algn="ctr" defTabSz="685800">
              <a:lnSpc>
                <a:spcPct val="90000"/>
              </a:lnSpc>
              <a:defRPr/>
            </a:pPr>
            <a:r>
              <a:rPr lang="es-MX" sz="1200" dirty="0">
                <a:solidFill>
                  <a:schemeClr val="tx1"/>
                </a:solidFill>
                <a:latin typeface="Eras Medium ITC" panose="020B0602030504020804" pitchFamily="34" charset="0"/>
                <a:ea typeface="+mj-ea"/>
                <a:cs typeface="+mj-cs"/>
              </a:rPr>
              <a:t>Res. No. 0120 de 2025</a:t>
            </a:r>
          </a:p>
        </p:txBody>
      </p:sp>
      <p:sp>
        <p:nvSpPr>
          <p:cNvPr id="4" name="Text Box 70">
            <a:extLst>
              <a:ext uri="{FF2B5EF4-FFF2-40B4-BE49-F238E27FC236}">
                <a16:creationId xmlns:a16="http://schemas.microsoft.com/office/drawing/2014/main" id="{DAF4124C-46CD-F546-E673-873D0AE40B56}"/>
              </a:ext>
            </a:extLst>
          </p:cNvPr>
          <p:cNvSpPr txBox="1">
            <a:spLocks noChangeArrowheads="1"/>
          </p:cNvSpPr>
          <p:nvPr/>
        </p:nvSpPr>
        <p:spPr bwMode="auto">
          <a:xfrm>
            <a:off x="2585659" y="3201220"/>
            <a:ext cx="6517386" cy="376814"/>
          </a:xfrm>
          <a:prstGeom prst="rect">
            <a:avLst/>
          </a:prstGeom>
          <a:solidFill>
            <a:schemeClr val="accent6">
              <a:lumMod val="40000"/>
              <a:lumOff val="60000"/>
            </a:schemeClr>
          </a:solidFill>
          <a:ln w="12700">
            <a:solidFill>
              <a:schemeClr val="tx1"/>
            </a:solidFill>
            <a:headEnd/>
            <a:tailEnd/>
          </a:ln>
        </p:spPr>
        <p:style>
          <a:lnRef idx="3">
            <a:schemeClr val="lt1"/>
          </a:lnRef>
          <a:fillRef idx="1">
            <a:schemeClr val="accent1"/>
          </a:fillRef>
          <a:effectRef idx="1">
            <a:schemeClr val="accent1"/>
          </a:effectRef>
          <a:fontRef idx="minor">
            <a:schemeClr val="lt1"/>
          </a:fontRef>
        </p:style>
        <p:txBody>
          <a:bodyPr/>
          <a:lstStyle/>
          <a:p>
            <a:pPr algn="just">
              <a:buFont typeface="Arial" charset="0"/>
              <a:buNone/>
              <a:defRPr/>
            </a:pPr>
            <a:r>
              <a:rPr lang="es-ES" sz="1100" i="1" dirty="0">
                <a:solidFill>
                  <a:schemeClr val="tx1"/>
                </a:solidFill>
                <a:latin typeface="Eras Medium ITC" panose="020B0602030504020804" pitchFamily="34" charset="0"/>
                <a:ea typeface="+mj-ea"/>
                <a:cs typeface="+mj-cs"/>
              </a:rPr>
              <a:t>“</a:t>
            </a:r>
            <a:r>
              <a:rPr lang="es-CO" sz="1100" i="1" dirty="0">
                <a:solidFill>
                  <a:schemeClr val="tx1"/>
                </a:solidFill>
                <a:latin typeface="Eras Medium ITC" panose="020B0602030504020804" pitchFamily="34" charset="0"/>
                <a:ea typeface="+mj-ea"/>
                <a:cs typeface="+mj-cs"/>
              </a:rPr>
              <a:t>Por la cual se reajustan los valores correspondientes a las multas señaladas en el literal a) del artículo 39 de la Ley 130 de 1994 para el año 2025”</a:t>
            </a:r>
            <a:endParaRPr lang="es-MX" sz="1100" i="1" dirty="0">
              <a:solidFill>
                <a:schemeClr val="tx1"/>
              </a:solidFill>
              <a:latin typeface="Eras Medium ITC" panose="020B0602030504020804" pitchFamily="34" charset="0"/>
              <a:ea typeface="+mj-ea"/>
              <a:cs typeface="+mj-cs"/>
            </a:endParaRPr>
          </a:p>
        </p:txBody>
      </p:sp>
      <p:sp>
        <p:nvSpPr>
          <p:cNvPr id="7" name="AutoShape 57">
            <a:extLst>
              <a:ext uri="{FF2B5EF4-FFF2-40B4-BE49-F238E27FC236}">
                <a16:creationId xmlns:a16="http://schemas.microsoft.com/office/drawing/2014/main" id="{048B17E6-451D-FD95-D795-EE111F4521F1}"/>
              </a:ext>
            </a:extLst>
          </p:cNvPr>
          <p:cNvSpPr>
            <a:spLocks noChangeArrowheads="1"/>
          </p:cNvSpPr>
          <p:nvPr/>
        </p:nvSpPr>
        <p:spPr bwMode="auto">
          <a:xfrm rot="10721752" flipH="1">
            <a:off x="2192137" y="3248450"/>
            <a:ext cx="356890" cy="295122"/>
          </a:xfrm>
          <a:prstGeom prst="rightArrow">
            <a:avLst>
              <a:gd name="adj1" fmla="val 50000"/>
              <a:gd name="adj2" fmla="val 25000"/>
            </a:avLst>
          </a:prstGeom>
          <a:solidFill>
            <a:schemeClr val="accent4">
              <a:lumMod val="75000"/>
            </a:schemeClr>
          </a:solidFill>
          <a:ln>
            <a:solidFill>
              <a:schemeClr val="tx1"/>
            </a:solidFill>
            <a:headEnd/>
            <a:tailEnd/>
          </a:ln>
        </p:spPr>
        <p:style>
          <a:lnRef idx="0">
            <a:schemeClr val="accent3"/>
          </a:lnRef>
          <a:fillRef idx="3">
            <a:schemeClr val="accent3"/>
          </a:fillRef>
          <a:effectRef idx="3">
            <a:schemeClr val="accent3"/>
          </a:effectRef>
          <a:fontRef idx="minor">
            <a:schemeClr val="lt1"/>
          </a:fontRef>
        </p:style>
        <p:txBody>
          <a:bodyPr rot="10800000"/>
          <a:lstStyle/>
          <a:p>
            <a:pPr>
              <a:defRPr/>
            </a:pPr>
            <a:endParaRPr lang="es-ES" b="0"/>
          </a:p>
        </p:txBody>
      </p:sp>
      <p:pic>
        <p:nvPicPr>
          <p:cNvPr id="6" name="Imagen 5" descr="Logotipo, nombre de la empresa&#10;&#10;El contenido generado por IA puede ser incorrecto.">
            <a:extLst>
              <a:ext uri="{FF2B5EF4-FFF2-40B4-BE49-F238E27FC236}">
                <a16:creationId xmlns:a16="http://schemas.microsoft.com/office/drawing/2014/main" id="{7AD441E2-CC6C-845D-2E25-A51D72B19482}"/>
              </a:ext>
            </a:extLst>
          </p:cNvPr>
          <p:cNvPicPr>
            <a:picLocks noChangeAspect="1"/>
          </p:cNvPicPr>
          <p:nvPr/>
        </p:nvPicPr>
        <p:blipFill>
          <a:blip r:embed="rId3"/>
          <a:stretch>
            <a:fillRect/>
          </a:stretch>
        </p:blipFill>
        <p:spPr>
          <a:xfrm>
            <a:off x="0" y="-8411"/>
            <a:ext cx="2322098" cy="771536"/>
          </a:xfrm>
          <a:prstGeom prst="rect">
            <a:avLst/>
          </a:prstGeom>
        </p:spPr>
      </p:pic>
      <p:sp>
        <p:nvSpPr>
          <p:cNvPr id="8" name="Text Box 70">
            <a:extLst>
              <a:ext uri="{FF2B5EF4-FFF2-40B4-BE49-F238E27FC236}">
                <a16:creationId xmlns:a16="http://schemas.microsoft.com/office/drawing/2014/main" id="{8F43680A-D00C-4B46-9942-4D4115615041}"/>
              </a:ext>
            </a:extLst>
          </p:cNvPr>
          <p:cNvSpPr txBox="1">
            <a:spLocks noChangeArrowheads="1"/>
          </p:cNvSpPr>
          <p:nvPr/>
        </p:nvSpPr>
        <p:spPr bwMode="auto">
          <a:xfrm>
            <a:off x="29509" y="3998231"/>
            <a:ext cx="2143108" cy="389585"/>
          </a:xfrm>
          <a:prstGeom prst="rect">
            <a:avLst/>
          </a:prstGeom>
          <a:solidFill>
            <a:schemeClr val="accent5">
              <a:lumMod val="40000"/>
              <a:lumOff val="60000"/>
            </a:schemeClr>
          </a:solidFill>
          <a:ln w="12700">
            <a:solidFill>
              <a:schemeClr val="tx1"/>
            </a:solidFill>
            <a:headEnd/>
            <a:tailEnd/>
          </a:ln>
        </p:spPr>
        <p:style>
          <a:lnRef idx="2">
            <a:schemeClr val="accent2">
              <a:shade val="50000"/>
            </a:schemeClr>
          </a:lnRef>
          <a:fillRef idx="1">
            <a:schemeClr val="accent2"/>
          </a:fillRef>
          <a:effectRef idx="0">
            <a:schemeClr val="accent2"/>
          </a:effectRef>
          <a:fontRef idx="minor">
            <a:schemeClr val="lt1"/>
          </a:fontRef>
        </p:style>
        <p:txBody>
          <a:bodyPr/>
          <a:lstStyle/>
          <a:p>
            <a:pPr marL="342900" indent="-342900" algn="ctr" defTabSz="685800">
              <a:lnSpc>
                <a:spcPct val="90000"/>
              </a:lnSpc>
              <a:defRPr/>
            </a:pPr>
            <a:r>
              <a:rPr lang="es-MX" sz="1200" dirty="0">
                <a:solidFill>
                  <a:schemeClr val="tx1"/>
                </a:solidFill>
                <a:latin typeface="Eras Medium ITC" panose="020B0602030504020804" pitchFamily="34" charset="0"/>
                <a:ea typeface="+mj-ea"/>
                <a:cs typeface="+mj-cs"/>
              </a:rPr>
              <a:t>Res. No. 10753 de 2025</a:t>
            </a:r>
          </a:p>
        </p:txBody>
      </p:sp>
      <p:sp>
        <p:nvSpPr>
          <p:cNvPr id="9" name="Text Box 70">
            <a:extLst>
              <a:ext uri="{FF2B5EF4-FFF2-40B4-BE49-F238E27FC236}">
                <a16:creationId xmlns:a16="http://schemas.microsoft.com/office/drawing/2014/main" id="{2EAC5F16-B83F-114A-8C3B-BE3ABDD76F12}"/>
              </a:ext>
            </a:extLst>
          </p:cNvPr>
          <p:cNvSpPr txBox="1">
            <a:spLocks noChangeArrowheads="1"/>
          </p:cNvSpPr>
          <p:nvPr/>
        </p:nvSpPr>
        <p:spPr bwMode="auto">
          <a:xfrm>
            <a:off x="2638072" y="3879055"/>
            <a:ext cx="6505928" cy="623493"/>
          </a:xfrm>
          <a:prstGeom prst="rect">
            <a:avLst/>
          </a:prstGeom>
          <a:solidFill>
            <a:schemeClr val="accent6">
              <a:lumMod val="40000"/>
              <a:lumOff val="60000"/>
            </a:schemeClr>
          </a:solidFill>
          <a:ln w="12700">
            <a:solidFill>
              <a:schemeClr val="tx1"/>
            </a:solidFill>
            <a:headEnd/>
            <a:tailEnd/>
          </a:ln>
        </p:spPr>
        <p:style>
          <a:lnRef idx="3">
            <a:schemeClr val="lt1"/>
          </a:lnRef>
          <a:fillRef idx="1">
            <a:schemeClr val="accent1"/>
          </a:fillRef>
          <a:effectRef idx="1">
            <a:schemeClr val="accent1"/>
          </a:effectRef>
          <a:fontRef idx="minor">
            <a:schemeClr val="lt1"/>
          </a:fontRef>
        </p:style>
        <p:txBody>
          <a:bodyPr/>
          <a:lstStyle/>
          <a:p>
            <a:pPr algn="just">
              <a:buFont typeface="Arial" charset="0"/>
              <a:buNone/>
              <a:defRPr/>
            </a:pPr>
            <a:r>
              <a:rPr lang="es-ES" sz="1100" i="1" dirty="0">
                <a:solidFill>
                  <a:schemeClr val="tx1"/>
                </a:solidFill>
                <a:latin typeface="Eras Medium ITC" panose="020B0602030504020804" pitchFamily="34" charset="0"/>
                <a:ea typeface="+mj-ea"/>
                <a:cs typeface="+mj-cs"/>
              </a:rPr>
              <a:t>“</a:t>
            </a:r>
            <a:r>
              <a:rPr lang="es-CO" sz="1100" i="1" dirty="0">
                <a:solidFill>
                  <a:schemeClr val="tx1"/>
                </a:solidFill>
                <a:latin typeface="Eras Medium ITC" panose="020B0602030504020804" pitchFamily="34" charset="0"/>
                <a:ea typeface="+mj-ea"/>
                <a:cs typeface="+mj-cs"/>
              </a:rPr>
              <a:t>Por la cual </a:t>
            </a:r>
            <a:r>
              <a:rPr lang="es-ES" sz="1100" i="1" dirty="0">
                <a:solidFill>
                  <a:schemeClr val="tx1"/>
                </a:solidFill>
                <a:latin typeface="Eras Medium ITC" panose="020B0602030504020804" pitchFamily="34" charset="0"/>
                <a:ea typeface="+mj-ea"/>
                <a:cs typeface="+mj-cs"/>
              </a:rPr>
              <a:t>se establece el procedimiento para la presentación de informes de ingresos y gastos de campañas electorales y de las consultas populares internas e interpartidistas, se establece el uso obligatorio del Software Aplicativo “Cuentas Claras”, y se dictan otras disposiciones</a:t>
            </a:r>
            <a:r>
              <a:rPr lang="es-CO" sz="1100" i="1" dirty="0">
                <a:solidFill>
                  <a:schemeClr val="tx1"/>
                </a:solidFill>
                <a:latin typeface="Eras Medium ITC" panose="020B0602030504020804" pitchFamily="34" charset="0"/>
                <a:ea typeface="+mj-ea"/>
                <a:cs typeface="+mj-cs"/>
              </a:rPr>
              <a:t>”</a:t>
            </a:r>
            <a:endParaRPr lang="es-MX" sz="1100" i="1" dirty="0">
              <a:solidFill>
                <a:schemeClr val="tx1"/>
              </a:solidFill>
              <a:latin typeface="Eras Medium ITC" panose="020B0602030504020804" pitchFamily="34" charset="0"/>
              <a:ea typeface="+mj-ea"/>
              <a:cs typeface="+mj-cs"/>
            </a:endParaRPr>
          </a:p>
        </p:txBody>
      </p:sp>
      <p:sp>
        <p:nvSpPr>
          <p:cNvPr id="10" name="AutoShape 57">
            <a:extLst>
              <a:ext uri="{FF2B5EF4-FFF2-40B4-BE49-F238E27FC236}">
                <a16:creationId xmlns:a16="http://schemas.microsoft.com/office/drawing/2014/main" id="{349C90D1-03DA-0241-B59E-A55C10B353EC}"/>
              </a:ext>
            </a:extLst>
          </p:cNvPr>
          <p:cNvSpPr>
            <a:spLocks noChangeArrowheads="1"/>
          </p:cNvSpPr>
          <p:nvPr/>
        </p:nvSpPr>
        <p:spPr bwMode="auto">
          <a:xfrm rot="10721752" flipH="1">
            <a:off x="2228457" y="4055116"/>
            <a:ext cx="356890" cy="271373"/>
          </a:xfrm>
          <a:prstGeom prst="rightArrow">
            <a:avLst>
              <a:gd name="adj1" fmla="val 50000"/>
              <a:gd name="adj2" fmla="val 25000"/>
            </a:avLst>
          </a:prstGeom>
          <a:solidFill>
            <a:schemeClr val="accent4">
              <a:lumMod val="75000"/>
            </a:schemeClr>
          </a:solidFill>
          <a:ln>
            <a:solidFill>
              <a:schemeClr val="tx1"/>
            </a:solidFill>
            <a:headEnd/>
            <a:tailEnd/>
          </a:ln>
        </p:spPr>
        <p:style>
          <a:lnRef idx="0">
            <a:schemeClr val="accent3"/>
          </a:lnRef>
          <a:fillRef idx="3">
            <a:schemeClr val="accent3"/>
          </a:fillRef>
          <a:effectRef idx="3">
            <a:schemeClr val="accent3"/>
          </a:effectRef>
          <a:fontRef idx="minor">
            <a:schemeClr val="lt1"/>
          </a:fontRef>
        </p:style>
        <p:txBody>
          <a:bodyPr rot="10800000"/>
          <a:lstStyle/>
          <a:p>
            <a:pPr>
              <a:defRPr/>
            </a:pPr>
            <a:endParaRPr lang="es-ES" b="0"/>
          </a:p>
        </p:txBody>
      </p:sp>
    </p:spTree>
    <p:extLst>
      <p:ext uri="{BB962C8B-B14F-4D97-AF65-F5344CB8AC3E}">
        <p14:creationId xmlns:p14="http://schemas.microsoft.com/office/powerpoint/2010/main" val="1989531669"/>
      </p:ext>
    </p:extLst>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EA2485D9-906D-6278-60EE-FD632B6BF902}"/>
              </a:ext>
            </a:extLst>
          </p:cNvPr>
          <p:cNvSpPr txBox="1">
            <a:spLocks/>
          </p:cNvSpPr>
          <p:nvPr/>
        </p:nvSpPr>
        <p:spPr bwMode="auto">
          <a:xfrm>
            <a:off x="922249" y="888875"/>
            <a:ext cx="6574336" cy="419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defTabSz="685800" rtl="0" eaLnBrk="0" fontAlgn="base" hangingPunct="0">
              <a:lnSpc>
                <a:spcPct val="90000"/>
              </a:lnSpc>
              <a:spcBef>
                <a:spcPct val="0"/>
              </a:spcBef>
              <a:spcAft>
                <a:spcPct val="0"/>
              </a:spcAft>
              <a:defRPr sz="2850" b="1" kern="1200">
                <a:solidFill>
                  <a:schemeClr val="accent1">
                    <a:lumMod val="75000"/>
                  </a:schemeClr>
                </a:solidFill>
                <a:latin typeface="Eras Medium ITC" panose="020B0602030504020804" pitchFamily="34" charset="0"/>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marL="7938" indent="-7938"/>
            <a:r>
              <a:rPr lang="es-ES" sz="2500" dirty="0"/>
              <a:t>Multas a los Gerentes – Ley 1864 de 2017</a:t>
            </a:r>
            <a:endParaRPr lang="es-CO" sz="2500" dirty="0">
              <a:solidFill>
                <a:srgbClr val="FF0000"/>
              </a:solidFill>
            </a:endParaRPr>
          </a:p>
        </p:txBody>
      </p:sp>
      <p:sp>
        <p:nvSpPr>
          <p:cNvPr id="2" name="CuadroTexto 1">
            <a:extLst>
              <a:ext uri="{FF2B5EF4-FFF2-40B4-BE49-F238E27FC236}">
                <a16:creationId xmlns:a16="http://schemas.microsoft.com/office/drawing/2014/main" id="{1F397252-F8DD-EF05-21A4-05E667840116}"/>
              </a:ext>
            </a:extLst>
          </p:cNvPr>
          <p:cNvSpPr txBox="1"/>
          <p:nvPr/>
        </p:nvSpPr>
        <p:spPr>
          <a:xfrm>
            <a:off x="710787" y="1455131"/>
            <a:ext cx="4542490" cy="3416320"/>
          </a:xfrm>
          <a:prstGeom prst="rect">
            <a:avLst/>
          </a:prstGeom>
          <a:noFill/>
        </p:spPr>
        <p:txBody>
          <a:bodyPr wrap="square">
            <a:spAutoFit/>
          </a:bodyPr>
          <a:lstStyle/>
          <a:p>
            <a:pPr marL="171450" indent="-171450" algn="just">
              <a:buFont typeface="Wingdings" panose="05000000000000000000" pitchFamily="2" charset="2"/>
              <a:buChar char="v"/>
            </a:pPr>
            <a:r>
              <a:rPr lang="es-ES" dirty="0">
                <a:solidFill>
                  <a:schemeClr val="tx1"/>
                </a:solidFill>
                <a:latin typeface="Eras Medium ITC" panose="020B0602030504020804" pitchFamily="34" charset="0"/>
                <a:ea typeface="+mj-ea"/>
                <a:cs typeface="+mj-cs"/>
              </a:rPr>
              <a:t>El Gerente que permita la financiación de la campaña con recursos prohibidos por la ley, incurrirá en prisión de hasta 96 de meses. </a:t>
            </a:r>
          </a:p>
          <a:p>
            <a:pPr marL="171450" indent="-171450" algn="just">
              <a:buFont typeface="Wingdings" panose="05000000000000000000" pitchFamily="2" charset="2"/>
              <a:buChar char="v"/>
            </a:pPr>
            <a:endParaRPr lang="es-ES" dirty="0">
              <a:solidFill>
                <a:schemeClr val="tx1"/>
              </a:solidFill>
              <a:latin typeface="Eras Medium ITC" panose="020B0602030504020804" pitchFamily="34" charset="0"/>
              <a:ea typeface="+mj-ea"/>
              <a:cs typeface="+mj-cs"/>
            </a:endParaRPr>
          </a:p>
          <a:p>
            <a:pPr marL="171450" indent="-171450" algn="just">
              <a:buFont typeface="Wingdings" panose="05000000000000000000" pitchFamily="2" charset="2"/>
              <a:buChar char="v"/>
            </a:pPr>
            <a:r>
              <a:rPr lang="es-ES" dirty="0">
                <a:solidFill>
                  <a:schemeClr val="tx1"/>
                </a:solidFill>
                <a:latin typeface="Eras Medium ITC" panose="020B0602030504020804" pitchFamily="34" charset="0"/>
                <a:ea typeface="+mj-ea"/>
                <a:cs typeface="+mj-cs"/>
              </a:rPr>
              <a:t>Pagará multa de hasta 1.200 SMMLV, equivalentes a mas de $1.708. millones de pesos.</a:t>
            </a:r>
          </a:p>
          <a:p>
            <a:pPr marL="171450" indent="-171450" algn="just">
              <a:buFont typeface="Wingdings" panose="05000000000000000000" pitchFamily="2" charset="2"/>
              <a:buChar char="v"/>
            </a:pPr>
            <a:endParaRPr lang="es-ES" dirty="0">
              <a:solidFill>
                <a:schemeClr val="tx1"/>
              </a:solidFill>
              <a:latin typeface="Eras Medium ITC" panose="020B0602030504020804" pitchFamily="34" charset="0"/>
              <a:ea typeface="+mj-ea"/>
              <a:cs typeface="+mj-cs"/>
            </a:endParaRPr>
          </a:p>
          <a:p>
            <a:pPr marL="171450" indent="-171450" algn="just">
              <a:buFont typeface="Wingdings" panose="05000000000000000000" pitchFamily="2" charset="2"/>
              <a:buChar char="v"/>
            </a:pPr>
            <a:r>
              <a:rPr lang="es-ES" dirty="0">
                <a:solidFill>
                  <a:schemeClr val="tx1"/>
                </a:solidFill>
                <a:latin typeface="Eras Medium ITC" panose="020B0602030504020804" pitchFamily="34" charset="0"/>
                <a:ea typeface="+mj-ea"/>
                <a:cs typeface="+mj-cs"/>
              </a:rPr>
              <a:t>Quedará inhabilitado para el ejercicio de derechos y funciones públicas por el mismo tiempo.</a:t>
            </a:r>
          </a:p>
        </p:txBody>
      </p:sp>
      <p:pic>
        <p:nvPicPr>
          <p:cNvPr id="4098" name="Picture 2" descr="Cuáles son las sanciones por incumplir el RGPD? - ÉGIDA - Derecho e  innovación">
            <a:extLst>
              <a:ext uri="{FF2B5EF4-FFF2-40B4-BE49-F238E27FC236}">
                <a16:creationId xmlns:a16="http://schemas.microsoft.com/office/drawing/2014/main" id="{59E159AC-313D-50A5-A0D2-90DEC2DD3E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0200" y="1951676"/>
            <a:ext cx="3113209" cy="2302949"/>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descr="Logotipo, nombre de la empresa&#10;&#10;El contenido generado por IA puede ser incorrecto.">
            <a:extLst>
              <a:ext uri="{FF2B5EF4-FFF2-40B4-BE49-F238E27FC236}">
                <a16:creationId xmlns:a16="http://schemas.microsoft.com/office/drawing/2014/main" id="{31310A9E-2429-C523-979C-23657B081485}"/>
              </a:ext>
            </a:extLst>
          </p:cNvPr>
          <p:cNvPicPr>
            <a:picLocks noChangeAspect="1"/>
          </p:cNvPicPr>
          <p:nvPr/>
        </p:nvPicPr>
        <p:blipFill>
          <a:blip r:embed="rId5"/>
          <a:stretch>
            <a:fillRect/>
          </a:stretch>
        </p:blipFill>
        <p:spPr>
          <a:xfrm>
            <a:off x="0" y="36882"/>
            <a:ext cx="2322098" cy="771536"/>
          </a:xfrm>
          <a:prstGeom prst="rect">
            <a:avLst/>
          </a:prstGeom>
        </p:spPr>
      </p:pic>
    </p:spTree>
    <p:extLst>
      <p:ext uri="{BB962C8B-B14F-4D97-AF65-F5344CB8AC3E}">
        <p14:creationId xmlns:p14="http://schemas.microsoft.com/office/powerpoint/2010/main" val="1021717090"/>
      </p:ext>
    </p:extLst>
  </p:cSld>
  <p:clrMapOvr>
    <a:overrideClrMapping bg1="lt1" tx1="dk1" bg2="lt2" tx2="dk2" accent1="accent1" accent2="accent2" accent3="accent3" accent4="accent4" accent5="accent5" accent6="accent6" hlink="hlink" folHlink="folHlink"/>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BC15AF-7F2C-D6C0-5AF0-0D068F168012}"/>
            </a:ext>
          </a:extLst>
        </p:cNvPr>
        <p:cNvGrpSpPr/>
        <p:nvPr/>
      </p:nvGrpSpPr>
      <p:grpSpPr>
        <a:xfrm>
          <a:off x="0" y="0"/>
          <a:ext cx="0" cy="0"/>
          <a:chOff x="0" y="0"/>
          <a:chExt cx="0" cy="0"/>
        </a:xfrm>
      </p:grpSpPr>
      <p:sp>
        <p:nvSpPr>
          <p:cNvPr id="6" name="Título 1">
            <a:extLst>
              <a:ext uri="{FF2B5EF4-FFF2-40B4-BE49-F238E27FC236}">
                <a16:creationId xmlns:a16="http://schemas.microsoft.com/office/drawing/2014/main" id="{3C32D1A0-3C6A-778F-7366-890511838D19}"/>
              </a:ext>
            </a:extLst>
          </p:cNvPr>
          <p:cNvSpPr txBox="1">
            <a:spLocks/>
          </p:cNvSpPr>
          <p:nvPr/>
        </p:nvSpPr>
        <p:spPr bwMode="auto">
          <a:xfrm>
            <a:off x="1563515" y="767670"/>
            <a:ext cx="4991536" cy="4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defTabSz="685800" rtl="0" eaLnBrk="0" fontAlgn="base" hangingPunct="0">
              <a:lnSpc>
                <a:spcPct val="90000"/>
              </a:lnSpc>
              <a:spcBef>
                <a:spcPct val="0"/>
              </a:spcBef>
              <a:spcAft>
                <a:spcPct val="0"/>
              </a:spcAft>
              <a:defRPr sz="2850" b="1" kern="1200">
                <a:solidFill>
                  <a:schemeClr val="accent1">
                    <a:lumMod val="75000"/>
                  </a:schemeClr>
                </a:solidFill>
                <a:latin typeface="Eras Medium ITC" panose="020B0602030504020804" pitchFamily="34" charset="0"/>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marL="7938" indent="-7938"/>
            <a:endParaRPr lang="es-ES" sz="2000" dirty="0"/>
          </a:p>
          <a:p>
            <a:pPr marL="7938" indent="-7938"/>
            <a:r>
              <a:rPr lang="es-ES" sz="1600" dirty="0"/>
              <a:t>Fuentes de financiación – art. 20, ley 1475 de 2011</a:t>
            </a:r>
            <a:endParaRPr lang="es-CO" sz="1600" dirty="0"/>
          </a:p>
        </p:txBody>
      </p:sp>
      <p:pic>
        <p:nvPicPr>
          <p:cNvPr id="9" name="Imagen 8" descr="Persona usando una computadora portátil&#10;&#10;El contenido generado por IA puede ser incorrecto.">
            <a:extLst>
              <a:ext uri="{FF2B5EF4-FFF2-40B4-BE49-F238E27FC236}">
                <a16:creationId xmlns:a16="http://schemas.microsoft.com/office/drawing/2014/main" id="{2C8293B6-4060-36CC-3BE6-2492147FA041}"/>
              </a:ext>
            </a:extLst>
          </p:cNvPr>
          <p:cNvPicPr>
            <a:picLocks noChangeAspect="1"/>
          </p:cNvPicPr>
          <p:nvPr/>
        </p:nvPicPr>
        <p:blipFill>
          <a:blip r:embed="rId3">
            <a:alphaModFix amt="20000"/>
            <a:extLst>
              <a:ext uri="{BEBA8EAE-BF5A-486C-A8C5-ECC9F3942E4B}">
                <a14:imgProps xmlns:a14="http://schemas.microsoft.com/office/drawing/2010/main">
                  <a14:imgLayer r:embed="rId4">
                    <a14:imgEffect>
                      <a14:artisticCrisscrossEtching/>
                    </a14:imgEffect>
                  </a14:imgLayer>
                </a14:imgProps>
              </a:ext>
            </a:extLst>
          </a:blip>
          <a:stretch>
            <a:fillRect/>
          </a:stretch>
        </p:blipFill>
        <p:spPr>
          <a:xfrm>
            <a:off x="163286" y="1952180"/>
            <a:ext cx="8360227" cy="3191320"/>
          </a:xfrm>
          <a:prstGeom prst="rect">
            <a:avLst/>
          </a:prstGeom>
        </p:spPr>
      </p:pic>
      <p:pic>
        <p:nvPicPr>
          <p:cNvPr id="7" name="Imagen 6" descr="Logotipo, nombre de la empresa&#10;&#10;El contenido generado por IA puede ser incorrecto.">
            <a:extLst>
              <a:ext uri="{FF2B5EF4-FFF2-40B4-BE49-F238E27FC236}">
                <a16:creationId xmlns:a16="http://schemas.microsoft.com/office/drawing/2014/main" id="{CD15EDFB-DADE-E06A-6A7E-60BC25728092}"/>
              </a:ext>
            </a:extLst>
          </p:cNvPr>
          <p:cNvPicPr>
            <a:picLocks noChangeAspect="1"/>
          </p:cNvPicPr>
          <p:nvPr/>
        </p:nvPicPr>
        <p:blipFill>
          <a:blip r:embed="rId5"/>
          <a:stretch>
            <a:fillRect/>
          </a:stretch>
        </p:blipFill>
        <p:spPr>
          <a:xfrm>
            <a:off x="0" y="-3866"/>
            <a:ext cx="2322098" cy="771536"/>
          </a:xfrm>
          <a:prstGeom prst="rect">
            <a:avLst/>
          </a:prstGeom>
        </p:spPr>
      </p:pic>
      <p:sp>
        <p:nvSpPr>
          <p:cNvPr id="11" name="CuadroTexto 10">
            <a:extLst>
              <a:ext uri="{FF2B5EF4-FFF2-40B4-BE49-F238E27FC236}">
                <a16:creationId xmlns:a16="http://schemas.microsoft.com/office/drawing/2014/main" id="{405FD5C0-1995-B15E-6BB8-B5178EDA7D66}"/>
              </a:ext>
            </a:extLst>
          </p:cNvPr>
          <p:cNvSpPr txBox="1"/>
          <p:nvPr/>
        </p:nvSpPr>
        <p:spPr>
          <a:xfrm>
            <a:off x="829492" y="1439940"/>
            <a:ext cx="7334794" cy="3323987"/>
          </a:xfrm>
          <a:prstGeom prst="rect">
            <a:avLst/>
          </a:prstGeom>
          <a:noFill/>
        </p:spPr>
        <p:txBody>
          <a:bodyPr wrap="square">
            <a:spAutoFit/>
          </a:bodyPr>
          <a:lstStyle/>
          <a:p>
            <a:pPr algn="just"/>
            <a:r>
              <a:rPr lang="es-ES" sz="1500" dirty="0">
                <a:latin typeface="Eras Medium ITC" panose="020B0602030504020804" pitchFamily="34" charset="0"/>
                <a:ea typeface="+mj-ea"/>
                <a:cs typeface="+mj-cs"/>
              </a:rPr>
              <a:t>Los candidatos de los partidos, movimientos y grupos significativos de ciudadanos inscritos a cargos o corporaciones de elección popular, podrán acudir a las siguientes fuentes para la financiación de sus campañas electorales:</a:t>
            </a:r>
          </a:p>
          <a:p>
            <a:r>
              <a:rPr lang="es-ES" sz="1500" dirty="0">
                <a:latin typeface="Eras Medium ITC" panose="020B0602030504020804" pitchFamily="34" charset="0"/>
                <a:ea typeface="+mj-ea"/>
                <a:cs typeface="+mj-cs"/>
              </a:rPr>
              <a:t>1. Los recursos propios de origen privado que los partidos y movimientos políticos destinen para el financiamiento de las campañas en las </a:t>
            </a:r>
            <a:r>
              <a:rPr lang="es-CO" sz="1500" dirty="0">
                <a:latin typeface="Eras Medium ITC" panose="020B0602030504020804" pitchFamily="34" charset="0"/>
                <a:ea typeface="+mj-ea"/>
                <a:cs typeface="+mj-cs"/>
              </a:rPr>
              <a:t>que participen.</a:t>
            </a:r>
          </a:p>
          <a:p>
            <a:r>
              <a:rPr lang="es-ES" sz="1500" dirty="0">
                <a:latin typeface="Eras Medium ITC" panose="020B0602030504020804" pitchFamily="34" charset="0"/>
                <a:ea typeface="+mj-ea"/>
                <a:cs typeface="+mj-cs"/>
              </a:rPr>
              <a:t>2. Los créditos o aportes que provengan del patrimonio de los candidatos, de sus cónyuges o de sus compañeros permanentes, o de sus parientes hasta el cuarto grado de consanguinidad.</a:t>
            </a:r>
          </a:p>
          <a:p>
            <a:r>
              <a:rPr lang="es-ES" sz="1500" dirty="0">
                <a:latin typeface="Eras Medium ITC" panose="020B0602030504020804" pitchFamily="34" charset="0"/>
                <a:ea typeface="+mj-ea"/>
                <a:cs typeface="+mj-cs"/>
              </a:rPr>
              <a:t>3. Las contribuciones, donaciones y </a:t>
            </a:r>
            <a:r>
              <a:rPr lang="es-ES" sz="1500" dirty="0" err="1">
                <a:latin typeface="Eras Medium ITC" panose="020B0602030504020804" pitchFamily="34" charset="0"/>
                <a:ea typeface="+mj-ea"/>
                <a:cs typeface="+mj-cs"/>
              </a:rPr>
              <a:t>creditos</a:t>
            </a:r>
            <a:r>
              <a:rPr lang="es-ES" sz="1500" dirty="0">
                <a:latin typeface="Eras Medium ITC" panose="020B0602030504020804" pitchFamily="34" charset="0"/>
                <a:ea typeface="+mj-ea"/>
                <a:cs typeface="+mj-cs"/>
              </a:rPr>
              <a:t>, en dinero o en especie, que realicen los particulares.</a:t>
            </a:r>
          </a:p>
          <a:p>
            <a:r>
              <a:rPr lang="es-ES" sz="1500" dirty="0">
                <a:latin typeface="Eras Medium ITC" panose="020B0602030504020804" pitchFamily="34" charset="0"/>
                <a:ea typeface="+mj-ea"/>
                <a:cs typeface="+mj-cs"/>
              </a:rPr>
              <a:t>4. Los créditos obtenidos en entidades financieras legalmente autorizadas.</a:t>
            </a:r>
          </a:p>
          <a:p>
            <a:r>
              <a:rPr lang="es-ES" sz="1500" dirty="0">
                <a:latin typeface="Eras Medium ITC" panose="020B0602030504020804" pitchFamily="34" charset="0"/>
                <a:ea typeface="+mj-ea"/>
                <a:cs typeface="+mj-cs"/>
              </a:rPr>
              <a:t>5. Los ingresos originados en actos públicos, publicaciones y/o cualquier otra actividad lucrativa del partido o movimiento.</a:t>
            </a:r>
          </a:p>
          <a:p>
            <a:r>
              <a:rPr lang="es-ES" sz="1500" dirty="0">
                <a:latin typeface="Eras Medium ITC" panose="020B0602030504020804" pitchFamily="34" charset="0"/>
                <a:ea typeface="+mj-ea"/>
                <a:cs typeface="+mj-cs"/>
              </a:rPr>
              <a:t>6. La financiación estatal, de acuerdo con las reglas previstas en esta ley.</a:t>
            </a:r>
            <a:endParaRPr lang="es-CO" sz="1500" dirty="0">
              <a:latin typeface="Eras Medium ITC" panose="020B0602030504020804" pitchFamily="34" charset="0"/>
              <a:ea typeface="+mj-ea"/>
              <a:cs typeface="+mj-cs"/>
            </a:endParaRPr>
          </a:p>
        </p:txBody>
      </p:sp>
      <p:sp>
        <p:nvSpPr>
          <p:cNvPr id="12" name="Título 1">
            <a:extLst>
              <a:ext uri="{FF2B5EF4-FFF2-40B4-BE49-F238E27FC236}">
                <a16:creationId xmlns:a16="http://schemas.microsoft.com/office/drawing/2014/main" id="{E70114B5-420E-39F2-73B3-DB61D1C218A8}"/>
              </a:ext>
            </a:extLst>
          </p:cNvPr>
          <p:cNvSpPr txBox="1">
            <a:spLocks/>
          </p:cNvSpPr>
          <p:nvPr/>
        </p:nvSpPr>
        <p:spPr bwMode="auto">
          <a:xfrm>
            <a:off x="1762348" y="379573"/>
            <a:ext cx="6957109" cy="564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defTabSz="685800" rtl="0" eaLnBrk="0" fontAlgn="base" hangingPunct="0">
              <a:lnSpc>
                <a:spcPct val="90000"/>
              </a:lnSpc>
              <a:spcBef>
                <a:spcPct val="0"/>
              </a:spcBef>
              <a:spcAft>
                <a:spcPct val="0"/>
              </a:spcAft>
              <a:defRPr sz="2850" b="1" kern="1200">
                <a:solidFill>
                  <a:schemeClr val="accent1">
                    <a:lumMod val="75000"/>
                  </a:schemeClr>
                </a:solidFill>
                <a:latin typeface="Eras Medium ITC" panose="020B0602030504020804" pitchFamily="34" charset="0"/>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marL="7938" indent="-7938"/>
            <a:r>
              <a:rPr lang="es-ES" sz="2400" dirty="0"/>
              <a:t>Financiación Ley 1475 de 211</a:t>
            </a:r>
          </a:p>
        </p:txBody>
      </p:sp>
    </p:spTree>
    <p:extLst>
      <p:ext uri="{BB962C8B-B14F-4D97-AF65-F5344CB8AC3E}">
        <p14:creationId xmlns:p14="http://schemas.microsoft.com/office/powerpoint/2010/main" val="2107275287"/>
      </p:ext>
    </p:extLst>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EA2485D9-906D-6278-60EE-FD632B6BF902}"/>
              </a:ext>
            </a:extLst>
          </p:cNvPr>
          <p:cNvSpPr txBox="1">
            <a:spLocks/>
          </p:cNvSpPr>
          <p:nvPr/>
        </p:nvSpPr>
        <p:spPr bwMode="auto">
          <a:xfrm>
            <a:off x="293649" y="1212092"/>
            <a:ext cx="4111664" cy="38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defTabSz="685800" rtl="0" eaLnBrk="0" fontAlgn="base" hangingPunct="0">
              <a:lnSpc>
                <a:spcPct val="90000"/>
              </a:lnSpc>
              <a:spcBef>
                <a:spcPct val="0"/>
              </a:spcBef>
              <a:spcAft>
                <a:spcPct val="0"/>
              </a:spcAft>
              <a:defRPr sz="2850" b="1" kern="1200">
                <a:solidFill>
                  <a:schemeClr val="accent1">
                    <a:lumMod val="75000"/>
                  </a:schemeClr>
                </a:solidFill>
                <a:latin typeface="Eras Medium ITC" panose="020B0602030504020804" pitchFamily="34" charset="0"/>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marL="7938" indent="-7938"/>
            <a:r>
              <a:rPr lang="es-ES" sz="1600" dirty="0">
                <a:solidFill>
                  <a:schemeClr val="tx1"/>
                </a:solidFill>
              </a:rPr>
              <a:t>Derecho a la Financiación estatal</a:t>
            </a:r>
            <a:endParaRPr lang="es-CO" sz="1600" dirty="0">
              <a:solidFill>
                <a:schemeClr val="tx1"/>
              </a:solidFill>
            </a:endParaRPr>
          </a:p>
        </p:txBody>
      </p:sp>
      <p:sp>
        <p:nvSpPr>
          <p:cNvPr id="2" name="CuadroTexto 1">
            <a:extLst>
              <a:ext uri="{FF2B5EF4-FFF2-40B4-BE49-F238E27FC236}">
                <a16:creationId xmlns:a16="http://schemas.microsoft.com/office/drawing/2014/main" id="{1F397252-F8DD-EF05-21A4-05E667840116}"/>
              </a:ext>
            </a:extLst>
          </p:cNvPr>
          <p:cNvSpPr txBox="1"/>
          <p:nvPr/>
        </p:nvSpPr>
        <p:spPr>
          <a:xfrm>
            <a:off x="2573117" y="1732506"/>
            <a:ext cx="4182007" cy="1754326"/>
          </a:xfrm>
          <a:prstGeom prst="rect">
            <a:avLst/>
          </a:prstGeom>
          <a:noFill/>
        </p:spPr>
        <p:txBody>
          <a:bodyPr wrap="square">
            <a:spAutoFit/>
          </a:bodyPr>
          <a:lstStyle/>
          <a:p>
            <a:pPr algn="just"/>
            <a:r>
              <a:rPr lang="es-ES" sz="1200" b="1" dirty="0">
                <a:solidFill>
                  <a:schemeClr val="tx1"/>
                </a:solidFill>
                <a:latin typeface="Eras Medium ITC" panose="020B0602030504020804" pitchFamily="34" charset="0"/>
                <a:ea typeface="+mj-ea"/>
                <a:cs typeface="+mj-cs"/>
              </a:rPr>
              <a:t>Art. 21, ley 1475 de 2011</a:t>
            </a:r>
            <a:r>
              <a:rPr lang="es-ES" sz="1200" dirty="0">
                <a:solidFill>
                  <a:schemeClr val="tx1"/>
                </a:solidFill>
                <a:latin typeface="Eras Medium ITC" panose="020B0602030504020804" pitchFamily="34" charset="0"/>
                <a:ea typeface="+mj-ea"/>
                <a:cs typeface="+mj-cs"/>
              </a:rPr>
              <a:t>. Los partidos…. que inscriban candidatos tendrán derecho a financiación estatal de las correspondientes campañas electorales mediante el sistema de reposición de gastos por votos válidos obtenidos siempre que logren el siguiente porcentaje de votación.</a:t>
            </a:r>
          </a:p>
          <a:p>
            <a:pPr algn="just"/>
            <a:endParaRPr lang="es-ES" sz="1200" dirty="0">
              <a:solidFill>
                <a:schemeClr val="tx1"/>
              </a:solidFill>
              <a:latin typeface="Eras Medium ITC" panose="020B0602030504020804" pitchFamily="34" charset="0"/>
              <a:ea typeface="+mj-ea"/>
              <a:cs typeface="+mj-cs"/>
            </a:endParaRPr>
          </a:p>
          <a:p>
            <a:pPr algn="just"/>
            <a:r>
              <a:rPr lang="es-ES" sz="1200" dirty="0">
                <a:solidFill>
                  <a:schemeClr val="tx1"/>
                </a:solidFill>
                <a:latin typeface="Eras Medium ITC" panose="020B0602030504020804" pitchFamily="34" charset="0"/>
                <a:ea typeface="+mj-ea"/>
                <a:cs typeface="+mj-cs"/>
              </a:rPr>
              <a:t>Cuando la lista obtenga el 50% o más del umbral determinado para la respectiva corporación.  </a:t>
            </a:r>
          </a:p>
        </p:txBody>
      </p:sp>
      <p:pic>
        <p:nvPicPr>
          <p:cNvPr id="2054" name="Picture 6" descr="9,286,271 imágenes de Dinero - Imágenes, fotos y vectores de ...">
            <a:extLst>
              <a:ext uri="{FF2B5EF4-FFF2-40B4-BE49-F238E27FC236}">
                <a16:creationId xmlns:a16="http://schemas.microsoft.com/office/drawing/2014/main" id="{19E56AA5-A2B0-3499-44FC-454A8444F26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5262"/>
          <a:stretch/>
        </p:blipFill>
        <p:spPr bwMode="auto">
          <a:xfrm>
            <a:off x="774285" y="3626571"/>
            <a:ext cx="3095625" cy="1290630"/>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1">
            <a:extLst>
              <a:ext uri="{FF2B5EF4-FFF2-40B4-BE49-F238E27FC236}">
                <a16:creationId xmlns:a16="http://schemas.microsoft.com/office/drawing/2014/main" id="{3CCA144A-3E26-B67F-2586-9310D402506E}"/>
              </a:ext>
            </a:extLst>
          </p:cNvPr>
          <p:cNvSpPr txBox="1">
            <a:spLocks/>
          </p:cNvSpPr>
          <p:nvPr/>
        </p:nvSpPr>
        <p:spPr bwMode="auto">
          <a:xfrm>
            <a:off x="991639" y="598573"/>
            <a:ext cx="7530737" cy="564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defTabSz="685800" rtl="0" eaLnBrk="0" fontAlgn="base" hangingPunct="0">
              <a:lnSpc>
                <a:spcPct val="90000"/>
              </a:lnSpc>
              <a:spcBef>
                <a:spcPct val="0"/>
              </a:spcBef>
              <a:spcAft>
                <a:spcPct val="0"/>
              </a:spcAft>
              <a:defRPr sz="2850" b="1" kern="1200">
                <a:solidFill>
                  <a:schemeClr val="accent1">
                    <a:lumMod val="75000"/>
                  </a:schemeClr>
                </a:solidFill>
                <a:latin typeface="Eras Medium ITC" panose="020B0602030504020804" pitchFamily="34" charset="0"/>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marL="7938" indent="-7938"/>
            <a:r>
              <a:rPr lang="es-ES" sz="2400" dirty="0"/>
              <a:t>Financiación Estatal Ley 1475 de 211</a:t>
            </a:r>
          </a:p>
        </p:txBody>
      </p:sp>
      <p:pic>
        <p:nvPicPr>
          <p:cNvPr id="7" name="Imagen 6" descr="Logotipo, nombre de la empresa&#10;&#10;El contenido generado por IA puede ser incorrecto.">
            <a:extLst>
              <a:ext uri="{FF2B5EF4-FFF2-40B4-BE49-F238E27FC236}">
                <a16:creationId xmlns:a16="http://schemas.microsoft.com/office/drawing/2014/main" id="{46884369-FBE9-B07D-C64B-073F1199961C}"/>
              </a:ext>
            </a:extLst>
          </p:cNvPr>
          <p:cNvPicPr>
            <a:picLocks noChangeAspect="1"/>
          </p:cNvPicPr>
          <p:nvPr/>
        </p:nvPicPr>
        <p:blipFill>
          <a:blip r:embed="rId4"/>
          <a:stretch>
            <a:fillRect/>
          </a:stretch>
        </p:blipFill>
        <p:spPr>
          <a:xfrm>
            <a:off x="0" y="-3866"/>
            <a:ext cx="2322098" cy="771536"/>
          </a:xfrm>
          <a:prstGeom prst="rect">
            <a:avLst/>
          </a:prstGeom>
        </p:spPr>
      </p:pic>
    </p:spTree>
    <p:extLst>
      <p:ext uri="{BB962C8B-B14F-4D97-AF65-F5344CB8AC3E}">
        <p14:creationId xmlns:p14="http://schemas.microsoft.com/office/powerpoint/2010/main" val="1109018010"/>
      </p:ext>
    </p:extLst>
  </p:cSld>
  <p:clrMapOvr>
    <a:masterClrMapping/>
  </p:clrMapOvr>
  <p:transition>
    <p:fade thruBlk="1"/>
  </p:transition>
</p:sld>
</file>

<file path=ppt/theme/theme1.xml><?xml version="1.0" encoding="utf-8"?>
<a:theme xmlns:a="http://schemas.openxmlformats.org/drawingml/2006/main" name="Office 2013 - Tema de 2022">
  <a:themeElements>
    <a:clrScheme name="Office 2013 - Tema de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Tema de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Tema de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2013 - Tema de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44811</TotalTime>
  <Words>2780</Words>
  <Application>Microsoft Office PowerPoint</Application>
  <PresentationFormat>Presentación en pantalla (16:9)</PresentationFormat>
  <Paragraphs>180</Paragraphs>
  <Slides>29</Slides>
  <Notes>23</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29</vt:i4>
      </vt:variant>
    </vt:vector>
  </HeadingPairs>
  <TitlesOfParts>
    <vt:vector size="35" baseType="lpstr">
      <vt:lpstr>Eras Medium ITC</vt:lpstr>
      <vt:lpstr>Arial</vt:lpstr>
      <vt:lpstr>Wingdings</vt:lpstr>
      <vt:lpstr>Calibri Light</vt:lpstr>
      <vt:lpstr>Calibri</vt:lpstr>
      <vt:lpstr>Office 2013 - Tema de 2022</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NOMBRAMIENTO  Y ACEPTACIÓN</vt:lpstr>
      <vt:lpstr>Presentación de PowerPoint</vt:lpstr>
      <vt:lpstr>Presentación de PowerPoint</vt:lpstr>
      <vt:lpstr>Presentación de PowerPoint</vt:lpstr>
      <vt:lpstr>Presentación de PowerPoint</vt:lpstr>
      <vt:lpstr>Los asientos contables se realizarán a partir del día de la inscripción del candidato. Las campañas electorales registraran los asientos contables, a más tardar durante la semana siguiente al día en el cual se hubiesen efectuado las operaciones.  Los registros serán definitivos al momento de la presentación de los informes de ingresos y gastos en el término señalado en el artículo 25 de la Ley 1475 de 2011, sin perjuicio de las aclaraciones a que haya lugar.    Los hechos económicos que no estén debidamente soportados serán excluidos de la liquidación para la reposición de gastos por votos válidos obtenidos, y deberán estar revelados en el dictamen de auditoría interna del partido, movimiento político o grupo significativo de ciudadanos.  No obstante, actualmente no existe la obligación de registrar los libros de Ingresos y gastos ante la RNEC – Registraduría Nacional del Estado Civil.</vt:lpstr>
      <vt:lpstr>Presentación de PowerPoint</vt:lpstr>
      <vt:lpstr>Presentación de PowerPoint</vt:lpstr>
      <vt:lpstr>Presentación de PowerPoint</vt:lpstr>
      <vt:lpstr>   Soportes de Gastos </vt:lpstr>
      <vt:lpstr>Presentación de PowerPoint</vt:lpstr>
      <vt:lpstr>Presentación de PowerPoint</vt:lpstr>
      <vt:lpstr>Presentación de PowerPoint</vt:lpstr>
      <vt:lpstr>Presentación de PowerPoint</vt:lpstr>
      <vt:lpstr>Presentación de PowerPoint</vt:lpstr>
      <vt:lpstr>Presentación de PowerPoint</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UNIÓN TEMPORAL SAC SALUD UT</dc:title>
  <dc:creator>Alejandro Alfaro Murrillo</dc:creator>
  <cp:lastModifiedBy>Claudia Suárez Miranda</cp:lastModifiedBy>
  <cp:revision>985</cp:revision>
  <dcterms:modified xsi:type="dcterms:W3CDTF">2025-12-17T19:46:50Z</dcterms:modified>
</cp:coreProperties>
</file>